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</p:sldMasterIdLst>
  <p:notesMasterIdLst>
    <p:notesMasterId r:id="rId30"/>
  </p:notesMasterIdLst>
  <p:sldIdLst>
    <p:sldId id="267" r:id="rId3"/>
    <p:sldId id="264" r:id="rId4"/>
    <p:sldId id="272" r:id="rId5"/>
    <p:sldId id="257" r:id="rId6"/>
    <p:sldId id="275" r:id="rId7"/>
    <p:sldId id="280" r:id="rId8"/>
    <p:sldId id="258" r:id="rId9"/>
    <p:sldId id="261" r:id="rId10"/>
    <p:sldId id="273" r:id="rId11"/>
    <p:sldId id="262" r:id="rId12"/>
    <p:sldId id="274" r:id="rId13"/>
    <p:sldId id="269" r:id="rId14"/>
    <p:sldId id="277" r:id="rId15"/>
    <p:sldId id="281" r:id="rId16"/>
    <p:sldId id="278" r:id="rId17"/>
    <p:sldId id="291" r:id="rId18"/>
    <p:sldId id="323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1" r:id="rId27"/>
    <p:sldId id="322" r:id="rId28"/>
    <p:sldId id="32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01FB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B6396-A817-204B-A24D-5E7F547A91F2}" v="36" dt="2022-12-16T00:25:54.251"/>
    <p1510:client id="{70F9596B-AE5B-744A-802D-00D4C9DDF52F}" v="359" dt="2022-12-16T03:26:06.113"/>
    <p1510:client id="{78C85E10-DE9E-A14B-919F-FD12924B5096}" v="49" dt="2022-12-16T04:03:44.475"/>
    <p1510:client id="{A382D55B-ED40-4918-B225-3AD4800DBCDE}" v="28" dt="2022-12-16T00:42:48.8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62"/>
    <p:restoredTop sz="66879"/>
  </p:normalViewPr>
  <p:slideViewPr>
    <p:cSldViewPr snapToGrid="0">
      <p:cViewPr>
        <p:scale>
          <a:sx n="75" d="100"/>
          <a:sy n="75" d="100"/>
        </p:scale>
        <p:origin x="108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ea Kapoor" userId="57d1294d-ed0c-46cb-92c1-91cb5eacf621" providerId="ADAL" clId="{0BAB6396-A817-204B-A24D-5E7F547A91F2}"/>
    <pc:docChg chg="undo custSel modSld">
      <pc:chgData name="Rhea Kapoor" userId="57d1294d-ed0c-46cb-92c1-91cb5eacf621" providerId="ADAL" clId="{0BAB6396-A817-204B-A24D-5E7F547A91F2}" dt="2022-12-16T00:25:54.251" v="35" actId="1076"/>
      <pc:docMkLst>
        <pc:docMk/>
      </pc:docMkLst>
      <pc:sldChg chg="modSp mod">
        <pc:chgData name="Rhea Kapoor" userId="57d1294d-ed0c-46cb-92c1-91cb5eacf621" providerId="ADAL" clId="{0BAB6396-A817-204B-A24D-5E7F547A91F2}" dt="2022-12-16T00:25:54.251" v="35" actId="1076"/>
        <pc:sldMkLst>
          <pc:docMk/>
          <pc:sldMk cId="1241517324" sldId="274"/>
        </pc:sldMkLst>
        <pc:spChg chg="mod">
          <ac:chgData name="Rhea Kapoor" userId="57d1294d-ed0c-46cb-92c1-91cb5eacf621" providerId="ADAL" clId="{0BAB6396-A817-204B-A24D-5E7F547A91F2}" dt="2022-12-16T00:25:50.268" v="34" actId="1076"/>
          <ac:spMkLst>
            <pc:docMk/>
            <pc:sldMk cId="1241517324" sldId="274"/>
            <ac:spMk id="8" creationId="{CFDAE00A-8ADD-D4B7-3B49-F26DE885B57B}"/>
          </ac:spMkLst>
        </pc:spChg>
        <pc:spChg chg="mod">
          <ac:chgData name="Rhea Kapoor" userId="57d1294d-ed0c-46cb-92c1-91cb5eacf621" providerId="ADAL" clId="{0BAB6396-A817-204B-A24D-5E7F547A91F2}" dt="2022-12-16T00:25:54.251" v="35" actId="1076"/>
          <ac:spMkLst>
            <pc:docMk/>
            <pc:sldMk cId="1241517324" sldId="274"/>
            <ac:spMk id="11" creationId="{4CB00E65-1B0A-02D4-378C-1DF636021921}"/>
          </ac:spMkLst>
        </pc:spChg>
      </pc:sldChg>
      <pc:sldChg chg="addSp delSp modSp mod">
        <pc:chgData name="Rhea Kapoor" userId="57d1294d-ed0c-46cb-92c1-91cb5eacf621" providerId="ADAL" clId="{0BAB6396-A817-204B-A24D-5E7F547A91F2}" dt="2022-12-15T23:14:03.636" v="33" actId="14100"/>
        <pc:sldMkLst>
          <pc:docMk/>
          <pc:sldMk cId="2763070294" sldId="275"/>
        </pc:sldMkLst>
        <pc:spChg chg="add mod">
          <ac:chgData name="Rhea Kapoor" userId="57d1294d-ed0c-46cb-92c1-91cb5eacf621" providerId="ADAL" clId="{0BAB6396-A817-204B-A24D-5E7F547A91F2}" dt="2022-12-15T23:14:03.636" v="33" actId="14100"/>
          <ac:spMkLst>
            <pc:docMk/>
            <pc:sldMk cId="2763070294" sldId="275"/>
            <ac:spMk id="5" creationId="{88A85360-1519-ED98-69D7-D711CA2592C3}"/>
          </ac:spMkLst>
        </pc:spChg>
        <pc:picChg chg="add mod">
          <ac:chgData name="Rhea Kapoor" userId="57d1294d-ed0c-46cb-92c1-91cb5eacf621" providerId="ADAL" clId="{0BAB6396-A817-204B-A24D-5E7F547A91F2}" dt="2022-12-15T23:13:54.284" v="31" actId="14100"/>
          <ac:picMkLst>
            <pc:docMk/>
            <pc:sldMk cId="2763070294" sldId="275"/>
            <ac:picMk id="3" creationId="{3D941E03-B83D-ED43-1D6C-74E2C69C8879}"/>
          </ac:picMkLst>
        </pc:picChg>
        <pc:picChg chg="del">
          <ac:chgData name="Rhea Kapoor" userId="57d1294d-ed0c-46cb-92c1-91cb5eacf621" providerId="ADAL" clId="{0BAB6396-A817-204B-A24D-5E7F547A91F2}" dt="2022-12-15T23:10:08.012" v="0" actId="478"/>
          <ac:picMkLst>
            <pc:docMk/>
            <pc:sldMk cId="2763070294" sldId="275"/>
            <ac:picMk id="4" creationId="{E6069543-F801-ECA8-A181-989CF05D6026}"/>
          </ac:picMkLst>
        </pc:picChg>
      </pc:sldChg>
    </pc:docChg>
  </pc:docChgLst>
  <pc:docChgLst>
    <pc:chgData name="Marc Zurn" userId="a5ddd23f-0cae-4dab-a981-15d1d475f3c8" providerId="ADAL" clId="{70F9596B-AE5B-744A-802D-00D4C9DDF52F}"/>
    <pc:docChg chg="undo custSel addSld delSld modSld sldOrd">
      <pc:chgData name="Marc Zurn" userId="a5ddd23f-0cae-4dab-a981-15d1d475f3c8" providerId="ADAL" clId="{70F9596B-AE5B-744A-802D-00D4C9DDF52F}" dt="2022-12-16T03:26:06.113" v="349" actId="2696"/>
      <pc:docMkLst>
        <pc:docMk/>
      </pc:docMkLst>
      <pc:sldChg chg="del">
        <pc:chgData name="Marc Zurn" userId="a5ddd23f-0cae-4dab-a981-15d1d475f3c8" providerId="ADAL" clId="{70F9596B-AE5B-744A-802D-00D4C9DDF52F}" dt="2022-12-15T23:08:14.479" v="6" actId="2696"/>
        <pc:sldMkLst>
          <pc:docMk/>
          <pc:sldMk cId="2982630317" sldId="259"/>
        </pc:sldMkLst>
      </pc:sldChg>
      <pc:sldChg chg="del">
        <pc:chgData name="Marc Zurn" userId="a5ddd23f-0cae-4dab-a981-15d1d475f3c8" providerId="ADAL" clId="{70F9596B-AE5B-744A-802D-00D4C9DDF52F}" dt="2022-12-15T23:08:06.468" v="4" actId="2696"/>
        <pc:sldMkLst>
          <pc:docMk/>
          <pc:sldMk cId="1197665800" sldId="260"/>
        </pc:sldMkLst>
      </pc:sldChg>
      <pc:sldChg chg="delSp mod">
        <pc:chgData name="Marc Zurn" userId="a5ddd23f-0cae-4dab-a981-15d1d475f3c8" providerId="ADAL" clId="{70F9596B-AE5B-744A-802D-00D4C9DDF52F}" dt="2022-12-16T00:38:07.785" v="171" actId="478"/>
        <pc:sldMkLst>
          <pc:docMk/>
          <pc:sldMk cId="2642628684" sldId="261"/>
        </pc:sldMkLst>
        <pc:cxnChg chg="del">
          <ac:chgData name="Marc Zurn" userId="a5ddd23f-0cae-4dab-a981-15d1d475f3c8" providerId="ADAL" clId="{70F9596B-AE5B-744A-802D-00D4C9DDF52F}" dt="2022-12-16T00:38:07.785" v="171" actId="478"/>
          <ac:cxnSpMkLst>
            <pc:docMk/>
            <pc:sldMk cId="2642628684" sldId="261"/>
            <ac:cxnSpMk id="17" creationId="{3EEACF7A-07CF-9137-0F23-51FBADAA1785}"/>
          </ac:cxnSpMkLst>
        </pc:cxnChg>
        <pc:cxnChg chg="del">
          <ac:chgData name="Marc Zurn" userId="a5ddd23f-0cae-4dab-a981-15d1d475f3c8" providerId="ADAL" clId="{70F9596B-AE5B-744A-802D-00D4C9DDF52F}" dt="2022-12-16T00:38:07.785" v="171" actId="478"/>
          <ac:cxnSpMkLst>
            <pc:docMk/>
            <pc:sldMk cId="2642628684" sldId="261"/>
            <ac:cxnSpMk id="19" creationId="{26B82F34-828B-6FDF-ADC2-4399DC84DF4C}"/>
          </ac:cxnSpMkLst>
        </pc:cxnChg>
      </pc:sldChg>
      <pc:sldChg chg="modSp ord modAnim">
        <pc:chgData name="Marc Zurn" userId="a5ddd23f-0cae-4dab-a981-15d1d475f3c8" providerId="ADAL" clId="{70F9596B-AE5B-744A-802D-00D4C9DDF52F}" dt="2022-12-16T00:39:38.970" v="210"/>
        <pc:sldMkLst>
          <pc:docMk/>
          <pc:sldMk cId="3679504169" sldId="262"/>
        </pc:sldMkLst>
        <pc:spChg chg="mod">
          <ac:chgData name="Marc Zurn" userId="a5ddd23f-0cae-4dab-a981-15d1d475f3c8" providerId="ADAL" clId="{70F9596B-AE5B-744A-802D-00D4C9DDF52F}" dt="2022-12-16T00:39:09.785" v="207" actId="20577"/>
          <ac:spMkLst>
            <pc:docMk/>
            <pc:sldMk cId="3679504169" sldId="262"/>
            <ac:spMk id="2" creationId="{B099FE00-D030-82F4-058D-D27FFF0A0CF3}"/>
          </ac:spMkLst>
        </pc:spChg>
      </pc:sldChg>
      <pc:sldChg chg="addSp modSp mod">
        <pc:chgData name="Marc Zurn" userId="a5ddd23f-0cae-4dab-a981-15d1d475f3c8" providerId="ADAL" clId="{70F9596B-AE5B-744A-802D-00D4C9DDF52F}" dt="2022-12-16T00:25:02.053" v="59" actId="1035"/>
        <pc:sldMkLst>
          <pc:docMk/>
          <pc:sldMk cId="4237896393" sldId="264"/>
        </pc:sldMkLst>
        <pc:picChg chg="add mod modCrop">
          <ac:chgData name="Marc Zurn" userId="a5ddd23f-0cae-4dab-a981-15d1d475f3c8" providerId="ADAL" clId="{70F9596B-AE5B-744A-802D-00D4C9DDF52F}" dt="2022-12-16T00:25:02.053" v="59" actId="1035"/>
          <ac:picMkLst>
            <pc:docMk/>
            <pc:sldMk cId="4237896393" sldId="264"/>
            <ac:picMk id="5" creationId="{DA27C332-DE21-0D55-AABF-1443C19C7805}"/>
          </ac:picMkLst>
        </pc:picChg>
      </pc:sldChg>
      <pc:sldChg chg="modAnim">
        <pc:chgData name="Marc Zurn" userId="a5ddd23f-0cae-4dab-a981-15d1d475f3c8" providerId="ADAL" clId="{70F9596B-AE5B-744A-802D-00D4C9DDF52F}" dt="2022-12-16T01:26:33.759" v="288"/>
        <pc:sldMkLst>
          <pc:docMk/>
          <pc:sldMk cId="3410008711" sldId="267"/>
        </pc:sldMkLst>
      </pc:sldChg>
      <pc:sldChg chg="del">
        <pc:chgData name="Marc Zurn" userId="a5ddd23f-0cae-4dab-a981-15d1d475f3c8" providerId="ADAL" clId="{70F9596B-AE5B-744A-802D-00D4C9DDF52F}" dt="2022-12-15T23:08:13.677" v="5" actId="2696"/>
        <pc:sldMkLst>
          <pc:docMk/>
          <pc:sldMk cId="2516812242" sldId="268"/>
        </pc:sldMkLst>
      </pc:sldChg>
      <pc:sldChg chg="ord">
        <pc:chgData name="Marc Zurn" userId="a5ddd23f-0cae-4dab-a981-15d1d475f3c8" providerId="ADAL" clId="{70F9596B-AE5B-744A-802D-00D4C9DDF52F}" dt="2022-12-16T00:40:58.905" v="215" actId="20578"/>
        <pc:sldMkLst>
          <pc:docMk/>
          <pc:sldMk cId="1091993626" sldId="269"/>
        </pc:sldMkLst>
      </pc:sldChg>
      <pc:sldChg chg="delSp mod delAnim">
        <pc:chgData name="Marc Zurn" userId="a5ddd23f-0cae-4dab-a981-15d1d475f3c8" providerId="ADAL" clId="{70F9596B-AE5B-744A-802D-00D4C9DDF52F}" dt="2022-12-16T00:38:03.074" v="170" actId="478"/>
        <pc:sldMkLst>
          <pc:docMk/>
          <pc:sldMk cId="92529035" sldId="273"/>
        </pc:sldMkLst>
        <pc:spChg chg="del">
          <ac:chgData name="Marc Zurn" userId="a5ddd23f-0cae-4dab-a981-15d1d475f3c8" providerId="ADAL" clId="{70F9596B-AE5B-744A-802D-00D4C9DDF52F}" dt="2022-12-16T00:38:03.074" v="170" actId="478"/>
          <ac:spMkLst>
            <pc:docMk/>
            <pc:sldMk cId="92529035" sldId="273"/>
            <ac:spMk id="5" creationId="{AF814636-71AB-1982-A566-D00A974CF122}"/>
          </ac:spMkLst>
        </pc:spChg>
        <pc:spChg chg="del">
          <ac:chgData name="Marc Zurn" userId="a5ddd23f-0cae-4dab-a981-15d1d475f3c8" providerId="ADAL" clId="{70F9596B-AE5B-744A-802D-00D4C9DDF52F}" dt="2022-12-16T00:38:01.171" v="168" actId="478"/>
          <ac:spMkLst>
            <pc:docMk/>
            <pc:sldMk cId="92529035" sldId="273"/>
            <ac:spMk id="6" creationId="{F239A618-1AA1-34CC-3226-F2C921E5DBE5}"/>
          </ac:spMkLst>
        </pc:spChg>
        <pc:spChg chg="del">
          <ac:chgData name="Marc Zurn" userId="a5ddd23f-0cae-4dab-a981-15d1d475f3c8" providerId="ADAL" clId="{70F9596B-AE5B-744A-802D-00D4C9DDF52F}" dt="2022-12-16T00:38:02.137" v="169" actId="478"/>
          <ac:spMkLst>
            <pc:docMk/>
            <pc:sldMk cId="92529035" sldId="273"/>
            <ac:spMk id="20" creationId="{EADEF4DB-48E7-478C-2159-1A4FF76FB56B}"/>
          </ac:spMkLst>
        </pc:spChg>
      </pc:sldChg>
      <pc:sldChg chg="addSp delSp modSp mod">
        <pc:chgData name="Marc Zurn" userId="a5ddd23f-0cae-4dab-a981-15d1d475f3c8" providerId="ADAL" clId="{70F9596B-AE5B-744A-802D-00D4C9DDF52F}" dt="2022-12-16T01:20:15.601" v="270" actId="14100"/>
        <pc:sldMkLst>
          <pc:docMk/>
          <pc:sldMk cId="1241517324" sldId="274"/>
        </pc:sldMkLst>
        <pc:spChg chg="add del mod">
          <ac:chgData name="Marc Zurn" userId="a5ddd23f-0cae-4dab-a981-15d1d475f3c8" providerId="ADAL" clId="{70F9596B-AE5B-744A-802D-00D4C9DDF52F}" dt="2022-12-16T00:41:16.731" v="216" actId="478"/>
          <ac:spMkLst>
            <pc:docMk/>
            <pc:sldMk cId="1241517324" sldId="274"/>
            <ac:spMk id="8" creationId="{CFDAE00A-8ADD-D4B7-3B49-F26DE885B57B}"/>
          </ac:spMkLst>
        </pc:spChg>
        <pc:spChg chg="add del mod">
          <ac:chgData name="Marc Zurn" userId="a5ddd23f-0cae-4dab-a981-15d1d475f3c8" providerId="ADAL" clId="{70F9596B-AE5B-744A-802D-00D4C9DDF52F}" dt="2022-12-16T00:43:49.513" v="226" actId="478"/>
          <ac:spMkLst>
            <pc:docMk/>
            <pc:sldMk cId="1241517324" sldId="274"/>
            <ac:spMk id="9" creationId="{31C9A067-E6AD-2269-449B-AB377AD53D1D}"/>
          </ac:spMkLst>
        </pc:spChg>
        <pc:spChg chg="add del mod">
          <ac:chgData name="Marc Zurn" userId="a5ddd23f-0cae-4dab-a981-15d1d475f3c8" providerId="ADAL" clId="{70F9596B-AE5B-744A-802D-00D4C9DDF52F}" dt="2022-12-16T00:41:16.731" v="216" actId="478"/>
          <ac:spMkLst>
            <pc:docMk/>
            <pc:sldMk cId="1241517324" sldId="274"/>
            <ac:spMk id="11" creationId="{4CB00E65-1B0A-02D4-378C-1DF636021921}"/>
          </ac:spMkLst>
        </pc:spChg>
        <pc:graphicFrameChg chg="del">
          <ac:chgData name="Marc Zurn" userId="a5ddd23f-0cae-4dab-a981-15d1d475f3c8" providerId="ADAL" clId="{70F9596B-AE5B-744A-802D-00D4C9DDF52F}" dt="2022-12-16T00:43:28.187" v="217" actId="478"/>
          <ac:graphicFrameMkLst>
            <pc:docMk/>
            <pc:sldMk cId="1241517324" sldId="274"/>
            <ac:graphicFrameMk id="4" creationId="{1B141410-2F6A-33FC-B80A-11184FA54204}"/>
          </ac:graphicFrameMkLst>
        </pc:graphicFrameChg>
        <pc:graphicFrameChg chg="del">
          <ac:chgData name="Marc Zurn" userId="a5ddd23f-0cae-4dab-a981-15d1d475f3c8" providerId="ADAL" clId="{70F9596B-AE5B-744A-802D-00D4C9DDF52F}" dt="2022-12-16T00:41:16.731" v="216" actId="478"/>
          <ac:graphicFrameMkLst>
            <pc:docMk/>
            <pc:sldMk cId="1241517324" sldId="274"/>
            <ac:graphicFrameMk id="5" creationId="{8EB2EA23-6F41-29C0-DB01-6A24F04BF1F3}"/>
          </ac:graphicFrameMkLst>
        </pc:graphicFrameChg>
        <pc:graphicFrameChg chg="add del mod">
          <ac:chgData name="Marc Zurn" userId="a5ddd23f-0cae-4dab-a981-15d1d475f3c8" providerId="ADAL" clId="{70F9596B-AE5B-744A-802D-00D4C9DDF52F}" dt="2022-12-16T00:21:16.225" v="8" actId="478"/>
          <ac:graphicFrameMkLst>
            <pc:docMk/>
            <pc:sldMk cId="1241517324" sldId="274"/>
            <ac:graphicFrameMk id="6" creationId="{74C00BA7-37C8-F30F-D969-F10A48E20253}"/>
          </ac:graphicFrameMkLst>
        </pc:graphicFrameChg>
        <pc:graphicFrameChg chg="add del mod">
          <ac:chgData name="Marc Zurn" userId="a5ddd23f-0cae-4dab-a981-15d1d475f3c8" providerId="ADAL" clId="{70F9596B-AE5B-744A-802D-00D4C9DDF52F}" dt="2022-12-16T00:21:37.364" v="23" actId="478"/>
          <ac:graphicFrameMkLst>
            <pc:docMk/>
            <pc:sldMk cId="1241517324" sldId="274"/>
            <ac:graphicFrameMk id="10" creationId="{1CF5BDC5-94E3-4CFA-997C-A51D1FCADC9A}"/>
          </ac:graphicFrameMkLst>
        </pc:graphicFrameChg>
        <pc:graphicFrameChg chg="add mod">
          <ac:chgData name="Marc Zurn" userId="a5ddd23f-0cae-4dab-a981-15d1d475f3c8" providerId="ADAL" clId="{70F9596B-AE5B-744A-802D-00D4C9DDF52F}" dt="2022-12-16T00:43:30.965" v="220"/>
          <ac:graphicFrameMkLst>
            <pc:docMk/>
            <pc:sldMk cId="1241517324" sldId="274"/>
            <ac:graphicFrameMk id="12" creationId="{1B141410-2F6A-33FC-B80A-11184FA54204}"/>
          </ac:graphicFrameMkLst>
        </pc:graphicFrameChg>
        <pc:graphicFrameChg chg="add mod">
          <ac:chgData name="Marc Zurn" userId="a5ddd23f-0cae-4dab-a981-15d1d475f3c8" providerId="ADAL" clId="{70F9596B-AE5B-744A-802D-00D4C9DDF52F}" dt="2022-12-16T00:44:05.746" v="239" actId="14100"/>
          <ac:graphicFrameMkLst>
            <pc:docMk/>
            <pc:sldMk cId="1241517324" sldId="274"/>
            <ac:graphicFrameMk id="13" creationId="{1B141410-2F6A-33FC-B80A-11184FA54204}"/>
          </ac:graphicFrameMkLst>
        </pc:graphicFrameChg>
        <pc:graphicFrameChg chg="add mod">
          <ac:chgData name="Marc Zurn" userId="a5ddd23f-0cae-4dab-a981-15d1d475f3c8" providerId="ADAL" clId="{70F9596B-AE5B-744A-802D-00D4C9DDF52F}" dt="2022-12-16T01:17:48.243" v="248"/>
          <ac:graphicFrameMkLst>
            <pc:docMk/>
            <pc:sldMk cId="1241517324" sldId="274"/>
            <ac:graphicFrameMk id="14" creationId="{86A2F568-7A36-FDFA-3E10-0A575F4B9C61}"/>
          </ac:graphicFrameMkLst>
        </pc:graphicFrameChg>
        <pc:graphicFrameChg chg="add del mod">
          <ac:chgData name="Marc Zurn" userId="a5ddd23f-0cae-4dab-a981-15d1d475f3c8" providerId="ADAL" clId="{70F9596B-AE5B-744A-802D-00D4C9DDF52F}" dt="2022-12-16T01:20:09.353" v="266" actId="478"/>
          <ac:graphicFrameMkLst>
            <pc:docMk/>
            <pc:sldMk cId="1241517324" sldId="274"/>
            <ac:graphicFrameMk id="15" creationId="{86A2F568-7A36-FDFA-3E10-0A575F4B9C61}"/>
          </ac:graphicFrameMkLst>
        </pc:graphicFrameChg>
        <pc:graphicFrameChg chg="add mod">
          <ac:chgData name="Marc Zurn" userId="a5ddd23f-0cae-4dab-a981-15d1d475f3c8" providerId="ADAL" clId="{70F9596B-AE5B-744A-802D-00D4C9DDF52F}" dt="2022-12-16T01:20:15.601" v="270" actId="14100"/>
          <ac:graphicFrameMkLst>
            <pc:docMk/>
            <pc:sldMk cId="1241517324" sldId="274"/>
            <ac:graphicFrameMk id="16" creationId="{86A2F568-7A36-FDFA-3E10-0A575F4B9C61}"/>
          </ac:graphicFrameMkLst>
        </pc:graphicFrameChg>
        <pc:cxnChg chg="del">
          <ac:chgData name="Marc Zurn" userId="a5ddd23f-0cae-4dab-a981-15d1d475f3c8" providerId="ADAL" clId="{70F9596B-AE5B-744A-802D-00D4C9DDF52F}" dt="2022-12-16T00:41:16.731" v="216" actId="478"/>
          <ac:cxnSpMkLst>
            <pc:docMk/>
            <pc:sldMk cId="1241517324" sldId="274"/>
            <ac:cxnSpMk id="7" creationId="{67C6D246-EBF7-6032-766D-DB58A96D2F9A}"/>
          </ac:cxnSpMkLst>
        </pc:cxnChg>
      </pc:sldChg>
      <pc:sldChg chg="mod ord modShow">
        <pc:chgData name="Marc Zurn" userId="a5ddd23f-0cae-4dab-a981-15d1d475f3c8" providerId="ADAL" clId="{70F9596B-AE5B-744A-802D-00D4C9DDF52F}" dt="2022-12-16T01:51:01.667" v="290" actId="729"/>
        <pc:sldMkLst>
          <pc:docMk/>
          <pc:sldMk cId="2763070294" sldId="275"/>
        </pc:sldMkLst>
      </pc:sldChg>
      <pc:sldChg chg="modSp ord">
        <pc:chgData name="Marc Zurn" userId="a5ddd23f-0cae-4dab-a981-15d1d475f3c8" providerId="ADAL" clId="{70F9596B-AE5B-744A-802D-00D4C9DDF52F}" dt="2022-12-16T01:49:41.104" v="289" actId="20578"/>
        <pc:sldMkLst>
          <pc:docMk/>
          <pc:sldMk cId="3731047316" sldId="277"/>
        </pc:sldMkLst>
        <pc:picChg chg="mod">
          <ac:chgData name="Marc Zurn" userId="a5ddd23f-0cae-4dab-a981-15d1d475f3c8" providerId="ADAL" clId="{70F9596B-AE5B-744A-802D-00D4C9DDF52F}" dt="2022-12-16T00:44:38.684" v="243" actId="1036"/>
          <ac:picMkLst>
            <pc:docMk/>
            <pc:sldMk cId="3731047316" sldId="277"/>
            <ac:picMk id="2056" creationId="{8BB50532-733D-0C7D-071E-D941F6AFD474}"/>
          </ac:picMkLst>
        </pc:picChg>
        <pc:picChg chg="mod">
          <ac:chgData name="Marc Zurn" userId="a5ddd23f-0cae-4dab-a981-15d1d475f3c8" providerId="ADAL" clId="{70F9596B-AE5B-744A-802D-00D4C9DDF52F}" dt="2022-12-16T00:44:38.684" v="243" actId="1036"/>
          <ac:picMkLst>
            <pc:docMk/>
            <pc:sldMk cId="3731047316" sldId="277"/>
            <ac:picMk id="2060" creationId="{6764176F-4B59-685F-BBD4-C3FF3C1A23D0}"/>
          </ac:picMkLst>
        </pc:picChg>
        <pc:picChg chg="mod">
          <ac:chgData name="Marc Zurn" userId="a5ddd23f-0cae-4dab-a981-15d1d475f3c8" providerId="ADAL" clId="{70F9596B-AE5B-744A-802D-00D4C9DDF52F}" dt="2022-12-16T00:44:38.684" v="243" actId="1036"/>
          <ac:picMkLst>
            <pc:docMk/>
            <pc:sldMk cId="3731047316" sldId="277"/>
            <ac:picMk id="2066" creationId="{F61D93DC-8224-FBD3-DFA4-0EE524C49F65}"/>
          </ac:picMkLst>
        </pc:picChg>
      </pc:sldChg>
      <pc:sldChg chg="addSp delSp modSp add mod modAnim">
        <pc:chgData name="Marc Zurn" userId="a5ddd23f-0cae-4dab-a981-15d1d475f3c8" providerId="ADAL" clId="{70F9596B-AE5B-744A-802D-00D4C9DDF52F}" dt="2022-12-16T02:04:14.059" v="291"/>
        <pc:sldMkLst>
          <pc:docMk/>
          <pc:sldMk cId="180903904" sldId="281"/>
        </pc:sldMkLst>
        <pc:spChg chg="add del">
          <ac:chgData name="Marc Zurn" userId="a5ddd23f-0cae-4dab-a981-15d1d475f3c8" providerId="ADAL" clId="{70F9596B-AE5B-744A-802D-00D4C9DDF52F}" dt="2022-12-16T01:21:56.489" v="282" actId="478"/>
          <ac:spMkLst>
            <pc:docMk/>
            <pc:sldMk cId="180903904" sldId="281"/>
            <ac:spMk id="2" creationId="{B099FE00-D030-82F4-058D-D27FFF0A0CF3}"/>
          </ac:spMkLst>
        </pc:spChg>
        <pc:spChg chg="mod">
          <ac:chgData name="Marc Zurn" userId="a5ddd23f-0cae-4dab-a981-15d1d475f3c8" providerId="ADAL" clId="{70F9596B-AE5B-744A-802D-00D4C9DDF52F}" dt="2022-12-16T01:19:04.416" v="265" actId="2085"/>
          <ac:spMkLst>
            <pc:docMk/>
            <pc:sldMk cId="180903904" sldId="281"/>
            <ac:spMk id="8" creationId="{CFDAE00A-8ADD-D4B7-3B49-F26DE885B57B}"/>
          </ac:spMkLst>
        </pc:spChg>
        <pc:spChg chg="mod">
          <ac:chgData name="Marc Zurn" userId="a5ddd23f-0cae-4dab-a981-15d1d475f3c8" providerId="ADAL" clId="{70F9596B-AE5B-744A-802D-00D4C9DDF52F}" dt="2022-12-16T01:18:46.734" v="263" actId="2085"/>
          <ac:spMkLst>
            <pc:docMk/>
            <pc:sldMk cId="180903904" sldId="281"/>
            <ac:spMk id="9" creationId="{31C9A067-E6AD-2269-449B-AB377AD53D1D}"/>
          </ac:spMkLst>
        </pc:spChg>
        <pc:spChg chg="mod">
          <ac:chgData name="Marc Zurn" userId="a5ddd23f-0cae-4dab-a981-15d1d475f3c8" providerId="ADAL" clId="{70F9596B-AE5B-744A-802D-00D4C9DDF52F}" dt="2022-12-16T01:18:44.335" v="262" actId="2085"/>
          <ac:spMkLst>
            <pc:docMk/>
            <pc:sldMk cId="180903904" sldId="281"/>
            <ac:spMk id="11" creationId="{4CB00E65-1B0A-02D4-378C-1DF636021921}"/>
          </ac:spMkLst>
        </pc:spChg>
        <pc:spChg chg="add del mod">
          <ac:chgData name="Marc Zurn" userId="a5ddd23f-0cae-4dab-a981-15d1d475f3c8" providerId="ADAL" clId="{70F9596B-AE5B-744A-802D-00D4C9DDF52F}" dt="2022-12-16T01:21:56.489" v="282" actId="478"/>
          <ac:spMkLst>
            <pc:docMk/>
            <pc:sldMk cId="180903904" sldId="281"/>
            <ac:spMk id="13" creationId="{2B7578C6-5C2B-8DC9-0A79-BFD2CAB88632}"/>
          </ac:spMkLst>
        </pc:spChg>
        <pc:graphicFrameChg chg="add del mod">
          <ac:chgData name="Marc Zurn" userId="a5ddd23f-0cae-4dab-a981-15d1d475f3c8" providerId="ADAL" clId="{70F9596B-AE5B-744A-802D-00D4C9DDF52F}" dt="2022-12-16T01:20:24.837" v="274" actId="478"/>
          <ac:graphicFrameMkLst>
            <pc:docMk/>
            <pc:sldMk cId="180903904" sldId="281"/>
            <ac:graphicFrameMk id="3" creationId="{2086DD36-2286-284D-9904-A3F7AE8EF9ED}"/>
          </ac:graphicFrameMkLst>
        </pc:graphicFrameChg>
        <pc:graphicFrameChg chg="del">
          <ac:chgData name="Marc Zurn" userId="a5ddd23f-0cae-4dab-a981-15d1d475f3c8" providerId="ADAL" clId="{70F9596B-AE5B-744A-802D-00D4C9DDF52F}" dt="2022-12-16T01:18:13.973" v="253" actId="478"/>
          <ac:graphicFrameMkLst>
            <pc:docMk/>
            <pc:sldMk cId="180903904" sldId="281"/>
            <ac:graphicFrameMk id="4" creationId="{1B141410-2F6A-33FC-B80A-11184FA54204}"/>
          </ac:graphicFrameMkLst>
        </pc:graphicFrameChg>
        <pc:graphicFrameChg chg="del">
          <ac:chgData name="Marc Zurn" userId="a5ddd23f-0cae-4dab-a981-15d1d475f3c8" providerId="ADAL" clId="{70F9596B-AE5B-744A-802D-00D4C9DDF52F}" dt="2022-12-16T01:18:16.579" v="255" actId="478"/>
          <ac:graphicFrameMkLst>
            <pc:docMk/>
            <pc:sldMk cId="180903904" sldId="281"/>
            <ac:graphicFrameMk id="5" creationId="{8EB2EA23-6F41-29C0-DB01-6A24F04BF1F3}"/>
          </ac:graphicFrameMkLst>
        </pc:graphicFrameChg>
        <pc:graphicFrameChg chg="add del mod">
          <ac:chgData name="Marc Zurn" userId="a5ddd23f-0cae-4dab-a981-15d1d475f3c8" providerId="ADAL" clId="{70F9596B-AE5B-744A-802D-00D4C9DDF52F}" dt="2022-12-16T01:20:28.231" v="275" actId="478"/>
          <ac:graphicFrameMkLst>
            <pc:docMk/>
            <pc:sldMk cId="180903904" sldId="281"/>
            <ac:graphicFrameMk id="6" creationId="{2086DD36-2286-284D-9904-A3F7AE8EF9ED}"/>
          </ac:graphicFrameMkLst>
        </pc:graphicFrameChg>
        <pc:graphicFrameChg chg="add del mod">
          <ac:chgData name="Marc Zurn" userId="a5ddd23f-0cae-4dab-a981-15d1d475f3c8" providerId="ADAL" clId="{70F9596B-AE5B-744A-802D-00D4C9DDF52F}" dt="2022-12-16T01:21:58.409" v="283" actId="478"/>
          <ac:graphicFrameMkLst>
            <pc:docMk/>
            <pc:sldMk cId="180903904" sldId="281"/>
            <ac:graphicFrameMk id="10" creationId="{2086DD36-2286-284D-9904-A3F7AE8EF9ED}"/>
          </ac:graphicFrameMkLst>
        </pc:graphicFrameChg>
        <pc:graphicFrameChg chg="add mod">
          <ac:chgData name="Marc Zurn" userId="a5ddd23f-0cae-4dab-a981-15d1d475f3c8" providerId="ADAL" clId="{70F9596B-AE5B-744A-802D-00D4C9DDF52F}" dt="2022-12-16T01:22:08.175" v="287" actId="14100"/>
          <ac:graphicFrameMkLst>
            <pc:docMk/>
            <pc:sldMk cId="180903904" sldId="281"/>
            <ac:graphicFrameMk id="14" creationId="{2086DD36-2286-284D-9904-A3F7AE8EF9ED}"/>
          </ac:graphicFrameMkLst>
        </pc:graphicFrameChg>
        <pc:cxnChg chg="del">
          <ac:chgData name="Marc Zurn" userId="a5ddd23f-0cae-4dab-a981-15d1d475f3c8" providerId="ADAL" clId="{70F9596B-AE5B-744A-802D-00D4C9DDF52F}" dt="2022-12-16T01:18:14.984" v="254" actId="478"/>
          <ac:cxnSpMkLst>
            <pc:docMk/>
            <pc:sldMk cId="180903904" sldId="281"/>
            <ac:cxnSpMk id="7" creationId="{67C6D246-EBF7-6032-766D-DB58A96D2F9A}"/>
          </ac:cxnSpMkLst>
        </pc:cxnChg>
      </pc:sldChg>
      <pc:sldChg chg="del">
        <pc:chgData name="Marc Zurn" userId="a5ddd23f-0cae-4dab-a981-15d1d475f3c8" providerId="ADAL" clId="{70F9596B-AE5B-744A-802D-00D4C9DDF52F}" dt="2022-12-15T23:07:53.070" v="3" actId="2696"/>
        <pc:sldMkLst>
          <pc:docMk/>
          <pc:sldMk cId="783091526" sldId="281"/>
        </pc:sldMkLst>
      </pc:sldChg>
      <pc:sldChg chg="add del setBg">
        <pc:chgData name="Marc Zurn" userId="a5ddd23f-0cae-4dab-a981-15d1d475f3c8" providerId="ADAL" clId="{70F9596B-AE5B-744A-802D-00D4C9DDF52F}" dt="2022-12-16T00:40:57.166" v="213"/>
        <pc:sldMkLst>
          <pc:docMk/>
          <pc:sldMk cId="2461657875" sldId="281"/>
        </pc:sldMkLst>
      </pc:sldChg>
      <pc:sldChg chg="addSp delSp modSp add mod setBg delDesignElem">
        <pc:chgData name="Marc Zurn" userId="a5ddd23f-0cae-4dab-a981-15d1d475f3c8" providerId="ADAL" clId="{70F9596B-AE5B-744A-802D-00D4C9DDF52F}" dt="2022-12-16T03:05:01.370" v="326" actId="27614"/>
        <pc:sldMkLst>
          <pc:docMk/>
          <pc:sldMk cId="2018167702" sldId="282"/>
        </pc:sldMkLst>
        <pc:spChg chg="mod">
          <ac:chgData name="Marc Zurn" userId="a5ddd23f-0cae-4dab-a981-15d1d475f3c8" providerId="ADAL" clId="{70F9596B-AE5B-744A-802D-00D4C9DDF52F}" dt="2022-12-16T03:04:13.069" v="305" actId="20577"/>
          <ac:spMkLst>
            <pc:docMk/>
            <pc:sldMk cId="2018167702" sldId="282"/>
            <ac:spMk id="2" creationId="{5204AAD1-F087-F6BF-52D0-82B2A7351B97}"/>
          </ac:spMkLst>
        </pc:spChg>
        <pc:spChg chg="del">
          <ac:chgData name="Marc Zurn" userId="a5ddd23f-0cae-4dab-a981-15d1d475f3c8" providerId="ADAL" clId="{70F9596B-AE5B-744A-802D-00D4C9DDF52F}" dt="2022-12-16T03:04:20.312" v="307" actId="478"/>
          <ac:spMkLst>
            <pc:docMk/>
            <pc:sldMk cId="2018167702" sldId="282"/>
            <ac:spMk id="3" creationId="{E8C51D90-4996-9F1F-665F-C80DC80BC129}"/>
          </ac:spMkLst>
        </pc:spChg>
        <pc:spChg chg="add del mod">
          <ac:chgData name="Marc Zurn" userId="a5ddd23f-0cae-4dab-a981-15d1d475f3c8" providerId="ADAL" clId="{70F9596B-AE5B-744A-802D-00D4C9DDF52F}" dt="2022-12-16T03:04:58.318" v="325"/>
          <ac:spMkLst>
            <pc:docMk/>
            <pc:sldMk cId="2018167702" sldId="282"/>
            <ac:spMk id="5" creationId="{B6F9CA1B-9CCC-3FA9-C88D-CA7C5369BAF4}"/>
          </ac:spMkLst>
        </pc:spChg>
        <pc:spChg chg="del">
          <ac:chgData name="Marc Zurn" userId="a5ddd23f-0cae-4dab-a981-15d1d475f3c8" providerId="ADAL" clId="{70F9596B-AE5B-744A-802D-00D4C9DDF52F}" dt="2022-12-16T03:04:09.054" v="293"/>
          <ac:spMkLst>
            <pc:docMk/>
            <pc:sldMk cId="2018167702" sldId="282"/>
            <ac:spMk id="78" creationId="{982413CC-69E6-4BDA-A88D-E4EF8F95B27D}"/>
          </ac:spMkLst>
        </pc:spChg>
        <pc:grpChg chg="del">
          <ac:chgData name="Marc Zurn" userId="a5ddd23f-0cae-4dab-a981-15d1d475f3c8" providerId="ADAL" clId="{70F9596B-AE5B-744A-802D-00D4C9DDF52F}" dt="2022-12-16T03:04:09.054" v="293"/>
          <ac:grpSpMkLst>
            <pc:docMk/>
            <pc:sldMk cId="2018167702" sldId="282"/>
            <ac:grpSpMk id="79" creationId="{4F1F7357-8633-4CE7-BF80-475EE8A2FAEA}"/>
          </ac:grpSpMkLst>
        </pc:grpChg>
        <pc:graphicFrameChg chg="del">
          <ac:chgData name="Marc Zurn" userId="a5ddd23f-0cae-4dab-a981-15d1d475f3c8" providerId="ADAL" clId="{70F9596B-AE5B-744A-802D-00D4C9DDF52F}" dt="2022-12-16T03:04:15.394" v="306" actId="478"/>
          <ac:graphicFrameMkLst>
            <pc:docMk/>
            <pc:sldMk cId="2018167702" sldId="282"/>
            <ac:graphicFrameMk id="36" creationId="{6B511DDA-127C-BADE-77F3-AE0C5BEA563A}"/>
          </ac:graphicFrameMkLst>
        </pc:graphicFrameChg>
        <pc:picChg chg="add mod">
          <ac:chgData name="Marc Zurn" userId="a5ddd23f-0cae-4dab-a981-15d1d475f3c8" providerId="ADAL" clId="{70F9596B-AE5B-744A-802D-00D4C9DDF52F}" dt="2022-12-16T03:05:01.370" v="326" actId="27614"/>
          <ac:picMkLst>
            <pc:docMk/>
            <pc:sldMk cId="2018167702" sldId="282"/>
            <ac:picMk id="7" creationId="{7DCD8163-F2B2-07CF-AAA3-C26641089499}"/>
          </ac:picMkLst>
        </pc:picChg>
      </pc:sldChg>
      <pc:sldChg chg="del">
        <pc:chgData name="Marc Zurn" userId="a5ddd23f-0cae-4dab-a981-15d1d475f3c8" providerId="ADAL" clId="{70F9596B-AE5B-744A-802D-00D4C9DDF52F}" dt="2022-12-15T23:07:50.059" v="2" actId="2696"/>
        <pc:sldMkLst>
          <pc:docMk/>
          <pc:sldMk cId="3183182209" sldId="282"/>
        </pc:sldMkLst>
      </pc:sldChg>
      <pc:sldChg chg="add del setBg">
        <pc:chgData name="Marc Zurn" userId="a5ddd23f-0cae-4dab-a981-15d1d475f3c8" providerId="ADAL" clId="{70F9596B-AE5B-744A-802D-00D4C9DDF52F}" dt="2022-12-15T23:07:45.001" v="1" actId="2696"/>
        <pc:sldMkLst>
          <pc:docMk/>
          <pc:sldMk cId="2032032383" sldId="283"/>
        </pc:sldMkLst>
      </pc:sldChg>
      <pc:sldChg chg="delSp add del setBg delDesignElem">
        <pc:chgData name="Marc Zurn" userId="a5ddd23f-0cae-4dab-a981-15d1d475f3c8" providerId="ADAL" clId="{70F9596B-AE5B-744A-802D-00D4C9DDF52F}" dt="2022-12-16T03:04:23.699" v="312" actId="2696"/>
        <pc:sldMkLst>
          <pc:docMk/>
          <pc:sldMk cId="2961827180" sldId="283"/>
        </pc:sldMkLst>
        <pc:spChg chg="del">
          <ac:chgData name="Marc Zurn" userId="a5ddd23f-0cae-4dab-a981-15d1d475f3c8" providerId="ADAL" clId="{70F9596B-AE5B-744A-802D-00D4C9DDF52F}" dt="2022-12-16T03:04:21.688" v="309"/>
          <ac:spMkLst>
            <pc:docMk/>
            <pc:sldMk cId="2961827180" sldId="283"/>
            <ac:spMk id="78" creationId="{982413CC-69E6-4BDA-A88D-E4EF8F95B27D}"/>
          </ac:spMkLst>
        </pc:spChg>
        <pc:grpChg chg="del">
          <ac:chgData name="Marc Zurn" userId="a5ddd23f-0cae-4dab-a981-15d1d475f3c8" providerId="ADAL" clId="{70F9596B-AE5B-744A-802D-00D4C9DDF52F}" dt="2022-12-16T03:04:21.688" v="309"/>
          <ac:grpSpMkLst>
            <pc:docMk/>
            <pc:sldMk cId="2961827180" sldId="283"/>
            <ac:grpSpMk id="79" creationId="{4F1F7357-8633-4CE7-BF80-475EE8A2FAEA}"/>
          </ac:grpSpMkLst>
        </pc:grpChg>
      </pc:sldChg>
      <pc:sldChg chg="addSp delSp modSp add mod">
        <pc:chgData name="Marc Zurn" userId="a5ddd23f-0cae-4dab-a981-15d1d475f3c8" providerId="ADAL" clId="{70F9596B-AE5B-744A-802D-00D4C9DDF52F}" dt="2022-12-16T03:05:03.685" v="328" actId="27614"/>
        <pc:sldMkLst>
          <pc:docMk/>
          <pc:sldMk cId="3103813239" sldId="283"/>
        </pc:sldMkLst>
        <pc:spChg chg="del">
          <ac:chgData name="Marc Zurn" userId="a5ddd23f-0cae-4dab-a981-15d1d475f3c8" providerId="ADAL" clId="{70F9596B-AE5B-744A-802D-00D4C9DDF52F}" dt="2022-12-16T03:05:01.749" v="327"/>
          <ac:spMkLst>
            <pc:docMk/>
            <pc:sldMk cId="3103813239" sldId="283"/>
            <ac:spMk id="5" creationId="{B6F9CA1B-9CCC-3FA9-C88D-CA7C5369BAF4}"/>
          </ac:spMkLst>
        </pc:spChg>
        <pc:picChg chg="add mod">
          <ac:chgData name="Marc Zurn" userId="a5ddd23f-0cae-4dab-a981-15d1d475f3c8" providerId="ADAL" clId="{70F9596B-AE5B-744A-802D-00D4C9DDF52F}" dt="2022-12-16T03:05:03.685" v="328" actId="27614"/>
          <ac:picMkLst>
            <pc:docMk/>
            <pc:sldMk cId="3103813239" sldId="283"/>
            <ac:picMk id="4" creationId="{F2B11AEE-530A-3F3C-8F7B-357E520523E5}"/>
          </ac:picMkLst>
        </pc:picChg>
      </pc:sldChg>
      <pc:sldChg chg="addSp delSp modSp add mod">
        <pc:chgData name="Marc Zurn" userId="a5ddd23f-0cae-4dab-a981-15d1d475f3c8" providerId="ADAL" clId="{70F9596B-AE5B-744A-802D-00D4C9DDF52F}" dt="2022-12-16T03:05:07.408" v="330" actId="27614"/>
        <pc:sldMkLst>
          <pc:docMk/>
          <pc:sldMk cId="512807555" sldId="284"/>
        </pc:sldMkLst>
        <pc:spChg chg="del">
          <ac:chgData name="Marc Zurn" userId="a5ddd23f-0cae-4dab-a981-15d1d475f3c8" providerId="ADAL" clId="{70F9596B-AE5B-744A-802D-00D4C9DDF52F}" dt="2022-12-16T03:05:04.796" v="329"/>
          <ac:spMkLst>
            <pc:docMk/>
            <pc:sldMk cId="512807555" sldId="284"/>
            <ac:spMk id="5" creationId="{B6F9CA1B-9CCC-3FA9-C88D-CA7C5369BAF4}"/>
          </ac:spMkLst>
        </pc:spChg>
        <pc:picChg chg="add mod">
          <ac:chgData name="Marc Zurn" userId="a5ddd23f-0cae-4dab-a981-15d1d475f3c8" providerId="ADAL" clId="{70F9596B-AE5B-744A-802D-00D4C9DDF52F}" dt="2022-12-16T03:05:07.408" v="330" actId="27614"/>
          <ac:picMkLst>
            <pc:docMk/>
            <pc:sldMk cId="512807555" sldId="284"/>
            <ac:picMk id="4" creationId="{8277B1CA-5AF7-D531-3258-2414DAAD9FD2}"/>
          </ac:picMkLst>
        </pc:picChg>
      </pc:sldChg>
      <pc:sldChg chg="delSp add del setBg delDesignElem">
        <pc:chgData name="Marc Zurn" userId="a5ddd23f-0cae-4dab-a981-15d1d475f3c8" providerId="ADAL" clId="{70F9596B-AE5B-744A-802D-00D4C9DDF52F}" dt="2022-12-16T03:04:23.708" v="313" actId="2696"/>
        <pc:sldMkLst>
          <pc:docMk/>
          <pc:sldMk cId="1980756660" sldId="284"/>
        </pc:sldMkLst>
        <pc:spChg chg="del">
          <ac:chgData name="Marc Zurn" userId="a5ddd23f-0cae-4dab-a981-15d1d475f3c8" providerId="ADAL" clId="{70F9596B-AE5B-744A-802D-00D4C9DDF52F}" dt="2022-12-16T03:04:22.010" v="311"/>
          <ac:spMkLst>
            <pc:docMk/>
            <pc:sldMk cId="1980756660" sldId="284"/>
            <ac:spMk id="78" creationId="{982413CC-69E6-4BDA-A88D-E4EF8F95B27D}"/>
          </ac:spMkLst>
        </pc:spChg>
        <pc:grpChg chg="del">
          <ac:chgData name="Marc Zurn" userId="a5ddd23f-0cae-4dab-a981-15d1d475f3c8" providerId="ADAL" clId="{70F9596B-AE5B-744A-802D-00D4C9DDF52F}" dt="2022-12-16T03:04:22.010" v="311"/>
          <ac:grpSpMkLst>
            <pc:docMk/>
            <pc:sldMk cId="1980756660" sldId="284"/>
            <ac:grpSpMk id="79" creationId="{4F1F7357-8633-4CE7-BF80-475EE8A2FAEA}"/>
          </ac:grpSpMkLst>
        </pc:grpChg>
      </pc:sldChg>
      <pc:sldChg chg="addSp delSp modSp add mod">
        <pc:chgData name="Marc Zurn" userId="a5ddd23f-0cae-4dab-a981-15d1d475f3c8" providerId="ADAL" clId="{70F9596B-AE5B-744A-802D-00D4C9DDF52F}" dt="2022-12-16T03:05:12.007" v="332" actId="27614"/>
        <pc:sldMkLst>
          <pc:docMk/>
          <pc:sldMk cId="1011155605" sldId="285"/>
        </pc:sldMkLst>
        <pc:spChg chg="del">
          <ac:chgData name="Marc Zurn" userId="a5ddd23f-0cae-4dab-a981-15d1d475f3c8" providerId="ADAL" clId="{70F9596B-AE5B-744A-802D-00D4C9DDF52F}" dt="2022-12-16T03:05:10.102" v="331"/>
          <ac:spMkLst>
            <pc:docMk/>
            <pc:sldMk cId="1011155605" sldId="285"/>
            <ac:spMk id="5" creationId="{B6F9CA1B-9CCC-3FA9-C88D-CA7C5369BAF4}"/>
          </ac:spMkLst>
        </pc:spChg>
        <pc:picChg chg="add mod">
          <ac:chgData name="Marc Zurn" userId="a5ddd23f-0cae-4dab-a981-15d1d475f3c8" providerId="ADAL" clId="{70F9596B-AE5B-744A-802D-00D4C9DDF52F}" dt="2022-12-16T03:05:12.007" v="332" actId="27614"/>
          <ac:picMkLst>
            <pc:docMk/>
            <pc:sldMk cId="1011155605" sldId="285"/>
            <ac:picMk id="4" creationId="{9E8D86A3-52DC-0C9D-DBB2-2A45E4E17E2E}"/>
          </ac:picMkLst>
        </pc:picChg>
      </pc:sldChg>
      <pc:sldChg chg="addSp delSp modSp add mod">
        <pc:chgData name="Marc Zurn" userId="a5ddd23f-0cae-4dab-a981-15d1d475f3c8" providerId="ADAL" clId="{70F9596B-AE5B-744A-802D-00D4C9DDF52F}" dt="2022-12-16T03:05:15.461" v="334" actId="27614"/>
        <pc:sldMkLst>
          <pc:docMk/>
          <pc:sldMk cId="3792404842" sldId="286"/>
        </pc:sldMkLst>
        <pc:spChg chg="del">
          <ac:chgData name="Marc Zurn" userId="a5ddd23f-0cae-4dab-a981-15d1d475f3c8" providerId="ADAL" clId="{70F9596B-AE5B-744A-802D-00D4C9DDF52F}" dt="2022-12-16T03:05:13.352" v="333"/>
          <ac:spMkLst>
            <pc:docMk/>
            <pc:sldMk cId="3792404842" sldId="286"/>
            <ac:spMk id="5" creationId="{B6F9CA1B-9CCC-3FA9-C88D-CA7C5369BAF4}"/>
          </ac:spMkLst>
        </pc:spChg>
        <pc:picChg chg="add mod">
          <ac:chgData name="Marc Zurn" userId="a5ddd23f-0cae-4dab-a981-15d1d475f3c8" providerId="ADAL" clId="{70F9596B-AE5B-744A-802D-00D4C9DDF52F}" dt="2022-12-16T03:05:15.461" v="334" actId="27614"/>
          <ac:picMkLst>
            <pc:docMk/>
            <pc:sldMk cId="3792404842" sldId="286"/>
            <ac:picMk id="4" creationId="{AAE4B9F0-FDE9-5300-4107-DE5F5C377FF7}"/>
          </ac:picMkLst>
        </pc:picChg>
      </pc:sldChg>
      <pc:sldChg chg="addSp delSp modSp add mod">
        <pc:chgData name="Marc Zurn" userId="a5ddd23f-0cae-4dab-a981-15d1d475f3c8" providerId="ADAL" clId="{70F9596B-AE5B-744A-802D-00D4C9DDF52F}" dt="2022-12-16T03:05:19.330" v="336" actId="27614"/>
        <pc:sldMkLst>
          <pc:docMk/>
          <pc:sldMk cId="324788729" sldId="287"/>
        </pc:sldMkLst>
        <pc:spChg chg="del">
          <ac:chgData name="Marc Zurn" userId="a5ddd23f-0cae-4dab-a981-15d1d475f3c8" providerId="ADAL" clId="{70F9596B-AE5B-744A-802D-00D4C9DDF52F}" dt="2022-12-16T03:05:17.424" v="335"/>
          <ac:spMkLst>
            <pc:docMk/>
            <pc:sldMk cId="324788729" sldId="287"/>
            <ac:spMk id="5" creationId="{B6F9CA1B-9CCC-3FA9-C88D-CA7C5369BAF4}"/>
          </ac:spMkLst>
        </pc:spChg>
        <pc:picChg chg="add mod">
          <ac:chgData name="Marc Zurn" userId="a5ddd23f-0cae-4dab-a981-15d1d475f3c8" providerId="ADAL" clId="{70F9596B-AE5B-744A-802D-00D4C9DDF52F}" dt="2022-12-16T03:05:19.330" v="336" actId="27614"/>
          <ac:picMkLst>
            <pc:docMk/>
            <pc:sldMk cId="324788729" sldId="287"/>
            <ac:picMk id="4" creationId="{965A5B11-90DB-7A06-3E52-7E8FF6768125}"/>
          </ac:picMkLst>
        </pc:picChg>
      </pc:sldChg>
      <pc:sldChg chg="addSp delSp modSp add mod">
        <pc:chgData name="Marc Zurn" userId="a5ddd23f-0cae-4dab-a981-15d1d475f3c8" providerId="ADAL" clId="{70F9596B-AE5B-744A-802D-00D4C9DDF52F}" dt="2022-12-16T03:05:22.950" v="338" actId="27614"/>
        <pc:sldMkLst>
          <pc:docMk/>
          <pc:sldMk cId="1691542720" sldId="288"/>
        </pc:sldMkLst>
        <pc:spChg chg="del">
          <ac:chgData name="Marc Zurn" userId="a5ddd23f-0cae-4dab-a981-15d1d475f3c8" providerId="ADAL" clId="{70F9596B-AE5B-744A-802D-00D4C9DDF52F}" dt="2022-12-16T03:05:20.524" v="337"/>
          <ac:spMkLst>
            <pc:docMk/>
            <pc:sldMk cId="1691542720" sldId="288"/>
            <ac:spMk id="5" creationId="{B6F9CA1B-9CCC-3FA9-C88D-CA7C5369BAF4}"/>
          </ac:spMkLst>
        </pc:spChg>
        <pc:picChg chg="add mod">
          <ac:chgData name="Marc Zurn" userId="a5ddd23f-0cae-4dab-a981-15d1d475f3c8" providerId="ADAL" clId="{70F9596B-AE5B-744A-802D-00D4C9DDF52F}" dt="2022-12-16T03:05:22.950" v="338" actId="27614"/>
          <ac:picMkLst>
            <pc:docMk/>
            <pc:sldMk cId="1691542720" sldId="288"/>
            <ac:picMk id="4" creationId="{1D0CC3E1-4C6A-618A-8808-F6AA4986ED8D}"/>
          </ac:picMkLst>
        </pc:picChg>
      </pc:sldChg>
      <pc:sldChg chg="addSp delSp modSp add">
        <pc:chgData name="Marc Zurn" userId="a5ddd23f-0cae-4dab-a981-15d1d475f3c8" providerId="ADAL" clId="{70F9596B-AE5B-744A-802D-00D4C9DDF52F}" dt="2022-12-16T03:05:24.508" v="339"/>
        <pc:sldMkLst>
          <pc:docMk/>
          <pc:sldMk cId="3949958476" sldId="289"/>
        </pc:sldMkLst>
        <pc:spChg chg="del">
          <ac:chgData name="Marc Zurn" userId="a5ddd23f-0cae-4dab-a981-15d1d475f3c8" providerId="ADAL" clId="{70F9596B-AE5B-744A-802D-00D4C9DDF52F}" dt="2022-12-16T03:05:24.508" v="339"/>
          <ac:spMkLst>
            <pc:docMk/>
            <pc:sldMk cId="3949958476" sldId="289"/>
            <ac:spMk id="5" creationId="{B6F9CA1B-9CCC-3FA9-C88D-CA7C5369BAF4}"/>
          </ac:spMkLst>
        </pc:spChg>
        <pc:picChg chg="add mod">
          <ac:chgData name="Marc Zurn" userId="a5ddd23f-0cae-4dab-a981-15d1d475f3c8" providerId="ADAL" clId="{70F9596B-AE5B-744A-802D-00D4C9DDF52F}" dt="2022-12-16T03:05:24.508" v="339"/>
          <ac:picMkLst>
            <pc:docMk/>
            <pc:sldMk cId="3949958476" sldId="289"/>
            <ac:picMk id="4" creationId="{4B52F905-F34F-8ABE-3356-7A835E9CF6BF}"/>
          </ac:picMkLst>
        </pc:picChg>
      </pc:sldChg>
      <pc:sldChg chg="addSp delSp modSp add mod">
        <pc:chgData name="Marc Zurn" userId="a5ddd23f-0cae-4dab-a981-15d1d475f3c8" providerId="ADAL" clId="{70F9596B-AE5B-744A-802D-00D4C9DDF52F}" dt="2022-12-16T03:05:30.041" v="341" actId="27614"/>
        <pc:sldMkLst>
          <pc:docMk/>
          <pc:sldMk cId="4060644983" sldId="290"/>
        </pc:sldMkLst>
        <pc:spChg chg="del">
          <ac:chgData name="Marc Zurn" userId="a5ddd23f-0cae-4dab-a981-15d1d475f3c8" providerId="ADAL" clId="{70F9596B-AE5B-744A-802D-00D4C9DDF52F}" dt="2022-12-16T03:05:27.685" v="340"/>
          <ac:spMkLst>
            <pc:docMk/>
            <pc:sldMk cId="4060644983" sldId="290"/>
            <ac:spMk id="5" creationId="{B6F9CA1B-9CCC-3FA9-C88D-CA7C5369BAF4}"/>
          </ac:spMkLst>
        </pc:spChg>
        <pc:picChg chg="add mod">
          <ac:chgData name="Marc Zurn" userId="a5ddd23f-0cae-4dab-a981-15d1d475f3c8" providerId="ADAL" clId="{70F9596B-AE5B-744A-802D-00D4C9DDF52F}" dt="2022-12-16T03:05:30.041" v="341" actId="27614"/>
          <ac:picMkLst>
            <pc:docMk/>
            <pc:sldMk cId="4060644983" sldId="290"/>
            <ac:picMk id="4" creationId="{669BA686-251D-6E16-B77D-A65D33AE6FAD}"/>
          </ac:picMkLst>
        </pc:picChg>
      </pc:sldChg>
      <pc:sldChg chg="addSp delSp modSp add mod">
        <pc:chgData name="Marc Zurn" userId="a5ddd23f-0cae-4dab-a981-15d1d475f3c8" providerId="ADAL" clId="{70F9596B-AE5B-744A-802D-00D4C9DDF52F}" dt="2022-12-16T03:05:32.248" v="343" actId="27614"/>
        <pc:sldMkLst>
          <pc:docMk/>
          <pc:sldMk cId="2959833136" sldId="291"/>
        </pc:sldMkLst>
        <pc:spChg chg="del">
          <ac:chgData name="Marc Zurn" userId="a5ddd23f-0cae-4dab-a981-15d1d475f3c8" providerId="ADAL" clId="{70F9596B-AE5B-744A-802D-00D4C9DDF52F}" dt="2022-12-16T03:05:30.299" v="342"/>
          <ac:spMkLst>
            <pc:docMk/>
            <pc:sldMk cId="2959833136" sldId="291"/>
            <ac:spMk id="5" creationId="{B6F9CA1B-9CCC-3FA9-C88D-CA7C5369BAF4}"/>
          </ac:spMkLst>
        </pc:spChg>
        <pc:picChg chg="add mod">
          <ac:chgData name="Marc Zurn" userId="a5ddd23f-0cae-4dab-a981-15d1d475f3c8" providerId="ADAL" clId="{70F9596B-AE5B-744A-802D-00D4C9DDF52F}" dt="2022-12-16T03:05:32.248" v="343" actId="27614"/>
          <ac:picMkLst>
            <pc:docMk/>
            <pc:sldMk cId="2959833136" sldId="291"/>
            <ac:picMk id="4" creationId="{A66C6F4F-A1A7-7798-305F-79CCDCB54433}"/>
          </ac:picMkLst>
        </pc:picChg>
      </pc:sldChg>
      <pc:sldChg chg="addSp delSp modSp add del mod">
        <pc:chgData name="Marc Zurn" userId="a5ddd23f-0cae-4dab-a981-15d1d475f3c8" providerId="ADAL" clId="{70F9596B-AE5B-744A-802D-00D4C9DDF52F}" dt="2022-12-16T03:05:44.752" v="348" actId="2696"/>
        <pc:sldMkLst>
          <pc:docMk/>
          <pc:sldMk cId="2724659892" sldId="292"/>
        </pc:sldMkLst>
        <pc:spChg chg="del">
          <ac:chgData name="Marc Zurn" userId="a5ddd23f-0cae-4dab-a981-15d1d475f3c8" providerId="ADAL" clId="{70F9596B-AE5B-744A-802D-00D4C9DDF52F}" dt="2022-12-16T03:05:32.902" v="344"/>
          <ac:spMkLst>
            <pc:docMk/>
            <pc:sldMk cId="2724659892" sldId="292"/>
            <ac:spMk id="5" creationId="{B6F9CA1B-9CCC-3FA9-C88D-CA7C5369BAF4}"/>
          </ac:spMkLst>
        </pc:spChg>
        <pc:spChg chg="add mod">
          <ac:chgData name="Marc Zurn" userId="a5ddd23f-0cae-4dab-a981-15d1d475f3c8" providerId="ADAL" clId="{70F9596B-AE5B-744A-802D-00D4C9DDF52F}" dt="2022-12-16T03:05:39.805" v="347" actId="478"/>
          <ac:spMkLst>
            <pc:docMk/>
            <pc:sldMk cId="2724659892" sldId="292"/>
            <ac:spMk id="7" creationId="{A0AF6931-C798-125A-BC29-8BC233141FF2}"/>
          </ac:spMkLst>
        </pc:spChg>
        <pc:picChg chg="add del mod">
          <ac:chgData name="Marc Zurn" userId="a5ddd23f-0cae-4dab-a981-15d1d475f3c8" providerId="ADAL" clId="{70F9596B-AE5B-744A-802D-00D4C9DDF52F}" dt="2022-12-16T03:05:39.805" v="347" actId="478"/>
          <ac:picMkLst>
            <pc:docMk/>
            <pc:sldMk cId="2724659892" sldId="292"/>
            <ac:picMk id="4" creationId="{09E2377A-1AF5-D1E4-910D-117267CC5262}"/>
          </ac:picMkLst>
        </pc:picChg>
      </pc:sldChg>
      <pc:sldChg chg="add del">
        <pc:chgData name="Marc Zurn" userId="a5ddd23f-0cae-4dab-a981-15d1d475f3c8" providerId="ADAL" clId="{70F9596B-AE5B-744A-802D-00D4C9DDF52F}" dt="2022-12-16T03:26:06.113" v="349" actId="2696"/>
        <pc:sldMkLst>
          <pc:docMk/>
          <pc:sldMk cId="1418134509" sldId="293"/>
        </pc:sldMkLst>
      </pc:sldChg>
    </pc:docChg>
  </pc:docChgLst>
  <pc:docChgLst>
    <pc:chgData name="Marc Zürn" userId="a1050280-695c-41fe-884c-06678ae2abbd" providerId="ADAL" clId="{78C85E10-DE9E-A14B-919F-FD12924B5096}"/>
    <pc:docChg chg="undo custSel addSld delSld modSld">
      <pc:chgData name="Marc Zürn" userId="a1050280-695c-41fe-884c-06678ae2abbd" providerId="ADAL" clId="{78C85E10-DE9E-A14B-919F-FD12924B5096}" dt="2022-12-16T04:03:44.472" v="177"/>
      <pc:docMkLst>
        <pc:docMk/>
      </pc:docMkLst>
      <pc:sldChg chg="modNotesTx">
        <pc:chgData name="Marc Zürn" userId="a1050280-695c-41fe-884c-06678ae2abbd" providerId="ADAL" clId="{78C85E10-DE9E-A14B-919F-FD12924B5096}" dt="2022-12-16T03:57:27.334" v="159" actId="20577"/>
        <pc:sldMkLst>
          <pc:docMk/>
          <pc:sldMk cId="2450754411" sldId="257"/>
        </pc:sldMkLst>
      </pc:sldChg>
      <pc:sldChg chg="modNotesTx">
        <pc:chgData name="Marc Zürn" userId="a1050280-695c-41fe-884c-06678ae2abbd" providerId="ADAL" clId="{78C85E10-DE9E-A14B-919F-FD12924B5096}" dt="2022-12-16T03:57:18.557" v="158" actId="20577"/>
        <pc:sldMkLst>
          <pc:docMk/>
          <pc:sldMk cId="92529035" sldId="273"/>
        </pc:sldMkLst>
      </pc:sldChg>
      <pc:sldChg chg="modSp del mod">
        <pc:chgData name="Marc Zürn" userId="a1050280-695c-41fe-884c-06678ae2abbd" providerId="ADAL" clId="{78C85E10-DE9E-A14B-919F-FD12924B5096}" dt="2022-12-16T03:43:45.607" v="4" actId="2696"/>
        <pc:sldMkLst>
          <pc:docMk/>
          <pc:sldMk cId="2018167702" sldId="282"/>
        </pc:sldMkLst>
        <pc:picChg chg="mod modCrop">
          <ac:chgData name="Marc Zürn" userId="a1050280-695c-41fe-884c-06678ae2abbd" providerId="ADAL" clId="{78C85E10-DE9E-A14B-919F-FD12924B5096}" dt="2022-12-16T03:43:40.544" v="3" actId="732"/>
          <ac:picMkLst>
            <pc:docMk/>
            <pc:sldMk cId="2018167702" sldId="282"/>
            <ac:picMk id="7" creationId="{7DCD8163-F2B2-07CF-AAA3-C26641089499}"/>
          </ac:picMkLst>
        </pc:picChg>
      </pc:sldChg>
      <pc:sldChg chg="del">
        <pc:chgData name="Marc Zürn" userId="a1050280-695c-41fe-884c-06678ae2abbd" providerId="ADAL" clId="{78C85E10-DE9E-A14B-919F-FD12924B5096}" dt="2022-12-16T03:43:45.611" v="7" actId="2696"/>
        <pc:sldMkLst>
          <pc:docMk/>
          <pc:sldMk cId="3103813239" sldId="283"/>
        </pc:sldMkLst>
      </pc:sldChg>
      <pc:sldChg chg="del">
        <pc:chgData name="Marc Zürn" userId="a1050280-695c-41fe-884c-06678ae2abbd" providerId="ADAL" clId="{78C85E10-DE9E-A14B-919F-FD12924B5096}" dt="2022-12-16T03:43:45.613" v="8" actId="2696"/>
        <pc:sldMkLst>
          <pc:docMk/>
          <pc:sldMk cId="512807555" sldId="284"/>
        </pc:sldMkLst>
      </pc:sldChg>
      <pc:sldChg chg="del">
        <pc:chgData name="Marc Zürn" userId="a1050280-695c-41fe-884c-06678ae2abbd" providerId="ADAL" clId="{78C85E10-DE9E-A14B-919F-FD12924B5096}" dt="2022-12-16T03:43:45.616" v="9" actId="2696"/>
        <pc:sldMkLst>
          <pc:docMk/>
          <pc:sldMk cId="1011155605" sldId="285"/>
        </pc:sldMkLst>
      </pc:sldChg>
      <pc:sldChg chg="del">
        <pc:chgData name="Marc Zürn" userId="a1050280-695c-41fe-884c-06678ae2abbd" providerId="ADAL" clId="{78C85E10-DE9E-A14B-919F-FD12924B5096}" dt="2022-12-16T03:43:45.619" v="12" actId="2696"/>
        <pc:sldMkLst>
          <pc:docMk/>
          <pc:sldMk cId="3792404842" sldId="286"/>
        </pc:sldMkLst>
      </pc:sldChg>
      <pc:sldChg chg="del">
        <pc:chgData name="Marc Zürn" userId="a1050280-695c-41fe-884c-06678ae2abbd" providerId="ADAL" clId="{78C85E10-DE9E-A14B-919F-FD12924B5096}" dt="2022-12-16T03:43:45.616" v="10" actId="2696"/>
        <pc:sldMkLst>
          <pc:docMk/>
          <pc:sldMk cId="324788729" sldId="287"/>
        </pc:sldMkLst>
      </pc:sldChg>
      <pc:sldChg chg="del">
        <pc:chgData name="Marc Zürn" userId="a1050280-695c-41fe-884c-06678ae2abbd" providerId="ADAL" clId="{78C85E10-DE9E-A14B-919F-FD12924B5096}" dt="2022-12-16T03:43:45.617" v="11" actId="2696"/>
        <pc:sldMkLst>
          <pc:docMk/>
          <pc:sldMk cId="1691542720" sldId="288"/>
        </pc:sldMkLst>
      </pc:sldChg>
      <pc:sldChg chg="del">
        <pc:chgData name="Marc Zürn" userId="a1050280-695c-41fe-884c-06678ae2abbd" providerId="ADAL" clId="{78C85E10-DE9E-A14B-919F-FD12924B5096}" dt="2022-12-16T03:43:45.608" v="6" actId="2696"/>
        <pc:sldMkLst>
          <pc:docMk/>
          <pc:sldMk cId="3949958476" sldId="289"/>
        </pc:sldMkLst>
      </pc:sldChg>
      <pc:sldChg chg="del">
        <pc:chgData name="Marc Zürn" userId="a1050280-695c-41fe-884c-06678ae2abbd" providerId="ADAL" clId="{78C85E10-DE9E-A14B-919F-FD12924B5096}" dt="2022-12-16T03:43:45.608" v="5" actId="2696"/>
        <pc:sldMkLst>
          <pc:docMk/>
          <pc:sldMk cId="4060644983" sldId="290"/>
        </pc:sldMkLst>
      </pc:sldChg>
      <pc:sldChg chg="addSp delSp modSp mod modNotesTx">
        <pc:chgData name="Marc Zürn" userId="a1050280-695c-41fe-884c-06678ae2abbd" providerId="ADAL" clId="{78C85E10-DE9E-A14B-919F-FD12924B5096}" dt="2022-12-16T03:57:11.857" v="157" actId="20577"/>
        <pc:sldMkLst>
          <pc:docMk/>
          <pc:sldMk cId="2959833136" sldId="291"/>
        </pc:sldMkLst>
        <pc:spChg chg="add mod">
          <ac:chgData name="Marc Zürn" userId="a1050280-695c-41fe-884c-06678ae2abbd" providerId="ADAL" clId="{78C85E10-DE9E-A14B-919F-FD12924B5096}" dt="2022-12-16T03:46:36.458" v="39" actId="14100"/>
          <ac:spMkLst>
            <pc:docMk/>
            <pc:sldMk cId="2959833136" sldId="291"/>
            <ac:spMk id="5" creationId="{4C91E0ED-C7E9-69E3-3826-DBB7CFC3E176}"/>
          </ac:spMkLst>
        </pc:spChg>
        <pc:picChg chg="del">
          <ac:chgData name="Marc Zürn" userId="a1050280-695c-41fe-884c-06678ae2abbd" providerId="ADAL" clId="{78C85E10-DE9E-A14B-919F-FD12924B5096}" dt="2022-12-16T03:43:49.424" v="13" actId="478"/>
          <ac:picMkLst>
            <pc:docMk/>
            <pc:sldMk cId="2959833136" sldId="291"/>
            <ac:picMk id="4" creationId="{A66C6F4F-A1A7-7798-305F-79CCDCB54433}"/>
          </ac:picMkLst>
        </pc:picChg>
        <pc:picChg chg="add mod">
          <ac:chgData name="Marc Zürn" userId="a1050280-695c-41fe-884c-06678ae2abbd" providerId="ADAL" clId="{78C85E10-DE9E-A14B-919F-FD12924B5096}" dt="2022-12-16T03:49:53.751" v="93" actId="1076"/>
          <ac:picMkLst>
            <pc:docMk/>
            <pc:sldMk cId="2959833136" sldId="291"/>
            <ac:picMk id="7" creationId="{DC3A8F41-E7B1-BDE6-66BB-F4511E69CEB5}"/>
          </ac:picMkLst>
        </pc:picChg>
      </pc:sldChg>
      <pc:sldChg chg="add del">
        <pc:chgData name="Marc Zürn" userId="a1050280-695c-41fe-884c-06678ae2abbd" providerId="ADAL" clId="{78C85E10-DE9E-A14B-919F-FD12924B5096}" dt="2022-12-16T03:48:16.844" v="54" actId="2696"/>
        <pc:sldMkLst>
          <pc:docMk/>
          <pc:sldMk cId="3548224377" sldId="292"/>
        </pc:sldMkLst>
      </pc:sldChg>
      <pc:sldChg chg="add del">
        <pc:chgData name="Marc Zürn" userId="a1050280-695c-41fe-884c-06678ae2abbd" providerId="ADAL" clId="{78C85E10-DE9E-A14B-919F-FD12924B5096}" dt="2022-12-16T03:48:16.860" v="72" actId="2696"/>
        <pc:sldMkLst>
          <pc:docMk/>
          <pc:sldMk cId="3899712845" sldId="293"/>
        </pc:sldMkLst>
      </pc:sldChg>
      <pc:sldChg chg="add del">
        <pc:chgData name="Marc Zürn" userId="a1050280-695c-41fe-884c-06678ae2abbd" providerId="ADAL" clId="{78C85E10-DE9E-A14B-919F-FD12924B5096}" dt="2022-12-16T03:48:16.855" v="69" actId="2696"/>
        <pc:sldMkLst>
          <pc:docMk/>
          <pc:sldMk cId="1961928483" sldId="294"/>
        </pc:sldMkLst>
      </pc:sldChg>
      <pc:sldChg chg="add del">
        <pc:chgData name="Marc Zürn" userId="a1050280-695c-41fe-884c-06678ae2abbd" providerId="ADAL" clId="{78C85E10-DE9E-A14B-919F-FD12924B5096}" dt="2022-12-16T03:48:16.846" v="56" actId="2696"/>
        <pc:sldMkLst>
          <pc:docMk/>
          <pc:sldMk cId="4047645643" sldId="295"/>
        </pc:sldMkLst>
      </pc:sldChg>
      <pc:sldChg chg="add del">
        <pc:chgData name="Marc Zürn" userId="a1050280-695c-41fe-884c-06678ae2abbd" providerId="ADAL" clId="{78C85E10-DE9E-A14B-919F-FD12924B5096}" dt="2022-12-16T03:48:16.853" v="67" actId="2696"/>
        <pc:sldMkLst>
          <pc:docMk/>
          <pc:sldMk cId="1154051351" sldId="296"/>
        </pc:sldMkLst>
      </pc:sldChg>
      <pc:sldChg chg="add del">
        <pc:chgData name="Marc Zürn" userId="a1050280-695c-41fe-884c-06678ae2abbd" providerId="ADAL" clId="{78C85E10-DE9E-A14B-919F-FD12924B5096}" dt="2022-12-16T03:48:16.846" v="55" actId="2696"/>
        <pc:sldMkLst>
          <pc:docMk/>
          <pc:sldMk cId="1332839618" sldId="297"/>
        </pc:sldMkLst>
      </pc:sldChg>
      <pc:sldChg chg="add del">
        <pc:chgData name="Marc Zürn" userId="a1050280-695c-41fe-884c-06678ae2abbd" providerId="ADAL" clId="{78C85E10-DE9E-A14B-919F-FD12924B5096}" dt="2022-12-16T03:48:16.849" v="60" actId="2696"/>
        <pc:sldMkLst>
          <pc:docMk/>
          <pc:sldMk cId="1099647704" sldId="298"/>
        </pc:sldMkLst>
      </pc:sldChg>
      <pc:sldChg chg="add del">
        <pc:chgData name="Marc Zürn" userId="a1050280-695c-41fe-884c-06678ae2abbd" providerId="ADAL" clId="{78C85E10-DE9E-A14B-919F-FD12924B5096}" dt="2022-12-16T03:48:16.852" v="65" actId="2696"/>
        <pc:sldMkLst>
          <pc:docMk/>
          <pc:sldMk cId="297586028" sldId="299"/>
        </pc:sldMkLst>
      </pc:sldChg>
      <pc:sldChg chg="add del">
        <pc:chgData name="Marc Zürn" userId="a1050280-695c-41fe-884c-06678ae2abbd" providerId="ADAL" clId="{78C85E10-DE9E-A14B-919F-FD12924B5096}" dt="2022-12-16T03:48:16.865" v="73" actId="2696"/>
        <pc:sldMkLst>
          <pc:docMk/>
          <pc:sldMk cId="2036514504" sldId="300"/>
        </pc:sldMkLst>
      </pc:sldChg>
      <pc:sldChg chg="add del">
        <pc:chgData name="Marc Zürn" userId="a1050280-695c-41fe-884c-06678ae2abbd" providerId="ADAL" clId="{78C85E10-DE9E-A14B-919F-FD12924B5096}" dt="2022-12-16T03:48:16.854" v="68" actId="2696"/>
        <pc:sldMkLst>
          <pc:docMk/>
          <pc:sldMk cId="930877008" sldId="301"/>
        </pc:sldMkLst>
      </pc:sldChg>
      <pc:sldChg chg="add del">
        <pc:chgData name="Marc Zürn" userId="a1050280-695c-41fe-884c-06678ae2abbd" providerId="ADAL" clId="{78C85E10-DE9E-A14B-919F-FD12924B5096}" dt="2022-12-16T03:48:16.850" v="62" actId="2696"/>
        <pc:sldMkLst>
          <pc:docMk/>
          <pc:sldMk cId="1429537156" sldId="302"/>
        </pc:sldMkLst>
      </pc:sldChg>
      <pc:sldChg chg="add del">
        <pc:chgData name="Marc Zürn" userId="a1050280-695c-41fe-884c-06678ae2abbd" providerId="ADAL" clId="{78C85E10-DE9E-A14B-919F-FD12924B5096}" dt="2022-12-16T03:48:16.851" v="63" actId="2696"/>
        <pc:sldMkLst>
          <pc:docMk/>
          <pc:sldMk cId="1856497581" sldId="303"/>
        </pc:sldMkLst>
      </pc:sldChg>
      <pc:sldChg chg="add del">
        <pc:chgData name="Marc Zürn" userId="a1050280-695c-41fe-884c-06678ae2abbd" providerId="ADAL" clId="{78C85E10-DE9E-A14B-919F-FD12924B5096}" dt="2022-12-16T03:48:16.848" v="58" actId="2696"/>
        <pc:sldMkLst>
          <pc:docMk/>
          <pc:sldMk cId="3033768179" sldId="304"/>
        </pc:sldMkLst>
      </pc:sldChg>
      <pc:sldChg chg="add del">
        <pc:chgData name="Marc Zürn" userId="a1050280-695c-41fe-884c-06678ae2abbd" providerId="ADAL" clId="{78C85E10-DE9E-A14B-919F-FD12924B5096}" dt="2022-12-16T03:48:16.855" v="70" actId="2696"/>
        <pc:sldMkLst>
          <pc:docMk/>
          <pc:sldMk cId="470440415" sldId="305"/>
        </pc:sldMkLst>
      </pc:sldChg>
      <pc:sldChg chg="add del">
        <pc:chgData name="Marc Zürn" userId="a1050280-695c-41fe-884c-06678ae2abbd" providerId="ADAL" clId="{78C85E10-DE9E-A14B-919F-FD12924B5096}" dt="2022-12-16T03:48:16.852" v="64" actId="2696"/>
        <pc:sldMkLst>
          <pc:docMk/>
          <pc:sldMk cId="3599602430" sldId="306"/>
        </pc:sldMkLst>
      </pc:sldChg>
      <pc:sldChg chg="add del">
        <pc:chgData name="Marc Zürn" userId="a1050280-695c-41fe-884c-06678ae2abbd" providerId="ADAL" clId="{78C85E10-DE9E-A14B-919F-FD12924B5096}" dt="2022-12-16T03:48:16.848" v="59" actId="2696"/>
        <pc:sldMkLst>
          <pc:docMk/>
          <pc:sldMk cId="2321836916" sldId="307"/>
        </pc:sldMkLst>
      </pc:sldChg>
      <pc:sldChg chg="add del">
        <pc:chgData name="Marc Zürn" userId="a1050280-695c-41fe-884c-06678ae2abbd" providerId="ADAL" clId="{78C85E10-DE9E-A14B-919F-FD12924B5096}" dt="2022-12-16T03:48:16.853" v="66" actId="2696"/>
        <pc:sldMkLst>
          <pc:docMk/>
          <pc:sldMk cId="4235860122" sldId="308"/>
        </pc:sldMkLst>
      </pc:sldChg>
      <pc:sldChg chg="add del">
        <pc:chgData name="Marc Zürn" userId="a1050280-695c-41fe-884c-06678ae2abbd" providerId="ADAL" clId="{78C85E10-DE9E-A14B-919F-FD12924B5096}" dt="2022-12-16T03:48:16.847" v="57" actId="2696"/>
        <pc:sldMkLst>
          <pc:docMk/>
          <pc:sldMk cId="1342748633" sldId="309"/>
        </pc:sldMkLst>
      </pc:sldChg>
      <pc:sldChg chg="add del">
        <pc:chgData name="Marc Zürn" userId="a1050280-695c-41fe-884c-06678ae2abbd" providerId="ADAL" clId="{78C85E10-DE9E-A14B-919F-FD12924B5096}" dt="2022-12-16T03:48:16.856" v="71" actId="2696"/>
        <pc:sldMkLst>
          <pc:docMk/>
          <pc:sldMk cId="2925036690" sldId="310"/>
        </pc:sldMkLst>
      </pc:sldChg>
      <pc:sldChg chg="add del">
        <pc:chgData name="Marc Zürn" userId="a1050280-695c-41fe-884c-06678ae2abbd" providerId="ADAL" clId="{78C85E10-DE9E-A14B-919F-FD12924B5096}" dt="2022-12-16T03:48:16.850" v="61" actId="2696"/>
        <pc:sldMkLst>
          <pc:docMk/>
          <pc:sldMk cId="284541482" sldId="311"/>
        </pc:sldMkLst>
      </pc:sldChg>
      <pc:sldChg chg="add del">
        <pc:chgData name="Marc Zürn" userId="a1050280-695c-41fe-884c-06678ae2abbd" providerId="ADAL" clId="{78C85E10-DE9E-A14B-919F-FD12924B5096}" dt="2022-12-16T03:48:16.869" v="74" actId="2696"/>
        <pc:sldMkLst>
          <pc:docMk/>
          <pc:sldMk cId="1089949641" sldId="312"/>
        </pc:sldMkLst>
      </pc:sldChg>
      <pc:sldChg chg="addSp delSp modSp add mod modNotesTx">
        <pc:chgData name="Marc Zürn" userId="a1050280-695c-41fe-884c-06678ae2abbd" providerId="ADAL" clId="{78C85E10-DE9E-A14B-919F-FD12924B5096}" dt="2022-12-16T03:57:10.072" v="156" actId="20577"/>
        <pc:sldMkLst>
          <pc:docMk/>
          <pc:sldMk cId="1394607646" sldId="313"/>
        </pc:sldMkLst>
        <pc:spChg chg="mod">
          <ac:chgData name="Marc Zürn" userId="a1050280-695c-41fe-884c-06678ae2abbd" providerId="ADAL" clId="{78C85E10-DE9E-A14B-919F-FD12924B5096}" dt="2022-12-16T03:47:55.740" v="47"/>
          <ac:spMkLst>
            <pc:docMk/>
            <pc:sldMk cId="1394607646" sldId="313"/>
            <ac:spMk id="5" creationId="{4C91E0ED-C7E9-69E3-3826-DBB7CFC3E176}"/>
          </ac:spMkLst>
        </pc:spChg>
        <pc:picChg chg="add mod">
          <ac:chgData name="Marc Zürn" userId="a1050280-695c-41fe-884c-06678ae2abbd" providerId="ADAL" clId="{78C85E10-DE9E-A14B-919F-FD12924B5096}" dt="2022-12-16T03:49:56.491" v="94" actId="1076"/>
          <ac:picMkLst>
            <pc:docMk/>
            <pc:sldMk cId="1394607646" sldId="313"/>
            <ac:picMk id="4" creationId="{530E007F-FBE7-4B1C-3123-0A55EA3F3EFB}"/>
          </ac:picMkLst>
        </pc:picChg>
        <pc:picChg chg="del">
          <ac:chgData name="Marc Zürn" userId="a1050280-695c-41fe-884c-06678ae2abbd" providerId="ADAL" clId="{78C85E10-DE9E-A14B-919F-FD12924B5096}" dt="2022-12-16T03:48:02.880" v="49" actId="478"/>
          <ac:picMkLst>
            <pc:docMk/>
            <pc:sldMk cId="1394607646" sldId="313"/>
            <ac:picMk id="7" creationId="{DC3A8F41-E7B1-BDE6-66BB-F4511E69CEB5}"/>
          </ac:picMkLst>
        </pc:picChg>
      </pc:sldChg>
      <pc:sldChg chg="modSp add mod modNotesTx">
        <pc:chgData name="Marc Zürn" userId="a1050280-695c-41fe-884c-06678ae2abbd" providerId="ADAL" clId="{78C85E10-DE9E-A14B-919F-FD12924B5096}" dt="2022-12-16T03:57:08.419" v="155" actId="20577"/>
        <pc:sldMkLst>
          <pc:docMk/>
          <pc:sldMk cId="2623331014" sldId="314"/>
        </pc:sldMkLst>
        <pc:spChg chg="mod">
          <ac:chgData name="Marc Zürn" userId="a1050280-695c-41fe-884c-06678ae2abbd" providerId="ADAL" clId="{78C85E10-DE9E-A14B-919F-FD12924B5096}" dt="2022-12-16T03:48:37.215" v="82"/>
          <ac:spMkLst>
            <pc:docMk/>
            <pc:sldMk cId="2623331014" sldId="314"/>
            <ac:spMk id="5" creationId="{4C91E0ED-C7E9-69E3-3826-DBB7CFC3E176}"/>
          </ac:spMkLst>
        </pc:spChg>
        <pc:picChg chg="mod">
          <ac:chgData name="Marc Zürn" userId="a1050280-695c-41fe-884c-06678ae2abbd" providerId="ADAL" clId="{78C85E10-DE9E-A14B-919F-FD12924B5096}" dt="2022-12-16T03:56:02.676" v="140" actId="1076"/>
          <ac:picMkLst>
            <pc:docMk/>
            <pc:sldMk cId="2623331014" sldId="314"/>
            <ac:picMk id="4" creationId="{530E007F-FBE7-4B1C-3123-0A55EA3F3EFB}"/>
          </ac:picMkLst>
        </pc:picChg>
      </pc:sldChg>
      <pc:sldChg chg="addSp delSp modSp add mod modNotesTx">
        <pc:chgData name="Marc Zürn" userId="a1050280-695c-41fe-884c-06678ae2abbd" providerId="ADAL" clId="{78C85E10-DE9E-A14B-919F-FD12924B5096}" dt="2022-12-16T03:57:06.813" v="154" actId="20577"/>
        <pc:sldMkLst>
          <pc:docMk/>
          <pc:sldMk cId="401959906" sldId="315"/>
        </pc:sldMkLst>
        <pc:spChg chg="mod">
          <ac:chgData name="Marc Zürn" userId="a1050280-695c-41fe-884c-06678ae2abbd" providerId="ADAL" clId="{78C85E10-DE9E-A14B-919F-FD12924B5096}" dt="2022-12-16T03:48:54.529" v="83"/>
          <ac:spMkLst>
            <pc:docMk/>
            <pc:sldMk cId="401959906" sldId="315"/>
            <ac:spMk id="5" creationId="{4C91E0ED-C7E9-69E3-3826-DBB7CFC3E176}"/>
          </ac:spMkLst>
        </pc:spChg>
        <pc:picChg chg="add mod">
          <ac:chgData name="Marc Zürn" userId="a1050280-695c-41fe-884c-06678ae2abbd" providerId="ADAL" clId="{78C85E10-DE9E-A14B-919F-FD12924B5096}" dt="2022-12-16T03:50:57.095" v="101" actId="1076"/>
          <ac:picMkLst>
            <pc:docMk/>
            <pc:sldMk cId="401959906" sldId="315"/>
            <ac:picMk id="3" creationId="{03D30B0E-2EF6-99C3-BCB9-20C371CAFA16}"/>
          </ac:picMkLst>
        </pc:picChg>
        <pc:picChg chg="del">
          <ac:chgData name="Marc Zürn" userId="a1050280-695c-41fe-884c-06678ae2abbd" providerId="ADAL" clId="{78C85E10-DE9E-A14B-919F-FD12924B5096}" dt="2022-12-16T03:50:05.926" v="96" actId="478"/>
          <ac:picMkLst>
            <pc:docMk/>
            <pc:sldMk cId="401959906" sldId="315"/>
            <ac:picMk id="4" creationId="{530E007F-FBE7-4B1C-3123-0A55EA3F3EFB}"/>
          </ac:picMkLst>
        </pc:picChg>
      </pc:sldChg>
      <pc:sldChg chg="addSp delSp modSp add mod modNotesTx">
        <pc:chgData name="Marc Zürn" userId="a1050280-695c-41fe-884c-06678ae2abbd" providerId="ADAL" clId="{78C85E10-DE9E-A14B-919F-FD12924B5096}" dt="2022-12-16T03:57:05.488" v="153" actId="20577"/>
        <pc:sldMkLst>
          <pc:docMk/>
          <pc:sldMk cId="3368782386" sldId="316"/>
        </pc:sldMkLst>
        <pc:spChg chg="mod">
          <ac:chgData name="Marc Zürn" userId="a1050280-695c-41fe-884c-06678ae2abbd" providerId="ADAL" clId="{78C85E10-DE9E-A14B-919F-FD12924B5096}" dt="2022-12-16T03:49:01.908" v="84"/>
          <ac:spMkLst>
            <pc:docMk/>
            <pc:sldMk cId="3368782386" sldId="316"/>
            <ac:spMk id="5" creationId="{4C91E0ED-C7E9-69E3-3826-DBB7CFC3E176}"/>
          </ac:spMkLst>
        </pc:spChg>
        <pc:picChg chg="add mod">
          <ac:chgData name="Marc Zürn" userId="a1050280-695c-41fe-884c-06678ae2abbd" providerId="ADAL" clId="{78C85E10-DE9E-A14B-919F-FD12924B5096}" dt="2022-12-16T03:51:42.087" v="106" actId="1076"/>
          <ac:picMkLst>
            <pc:docMk/>
            <pc:sldMk cId="3368782386" sldId="316"/>
            <ac:picMk id="3" creationId="{999965D6-6CCE-C779-E658-C7669E42C270}"/>
          </ac:picMkLst>
        </pc:picChg>
        <pc:picChg chg="del">
          <ac:chgData name="Marc Zürn" userId="a1050280-695c-41fe-884c-06678ae2abbd" providerId="ADAL" clId="{78C85E10-DE9E-A14B-919F-FD12924B5096}" dt="2022-12-16T03:51:31.778" v="102" actId="478"/>
          <ac:picMkLst>
            <pc:docMk/>
            <pc:sldMk cId="3368782386" sldId="316"/>
            <ac:picMk id="4" creationId="{530E007F-FBE7-4B1C-3123-0A55EA3F3EFB}"/>
          </ac:picMkLst>
        </pc:picChg>
      </pc:sldChg>
      <pc:sldChg chg="addSp delSp modSp add mod modNotesTx">
        <pc:chgData name="Marc Zürn" userId="a1050280-695c-41fe-884c-06678ae2abbd" providerId="ADAL" clId="{78C85E10-DE9E-A14B-919F-FD12924B5096}" dt="2022-12-16T03:57:02.125" v="152" actId="20577"/>
        <pc:sldMkLst>
          <pc:docMk/>
          <pc:sldMk cId="2557853720" sldId="317"/>
        </pc:sldMkLst>
        <pc:spChg chg="mod">
          <ac:chgData name="Marc Zürn" userId="a1050280-695c-41fe-884c-06678ae2abbd" providerId="ADAL" clId="{78C85E10-DE9E-A14B-919F-FD12924B5096}" dt="2022-12-16T03:49:07.242" v="85"/>
          <ac:spMkLst>
            <pc:docMk/>
            <pc:sldMk cId="2557853720" sldId="317"/>
            <ac:spMk id="5" creationId="{4C91E0ED-C7E9-69E3-3826-DBB7CFC3E176}"/>
          </ac:spMkLst>
        </pc:spChg>
        <pc:picChg chg="del">
          <ac:chgData name="Marc Zürn" userId="a1050280-695c-41fe-884c-06678ae2abbd" providerId="ADAL" clId="{78C85E10-DE9E-A14B-919F-FD12924B5096}" dt="2022-12-16T03:51:51.806" v="107" actId="478"/>
          <ac:picMkLst>
            <pc:docMk/>
            <pc:sldMk cId="2557853720" sldId="317"/>
            <ac:picMk id="4" creationId="{530E007F-FBE7-4B1C-3123-0A55EA3F3EFB}"/>
          </ac:picMkLst>
        </pc:picChg>
        <pc:picChg chg="add mod">
          <ac:chgData name="Marc Zürn" userId="a1050280-695c-41fe-884c-06678ae2abbd" providerId="ADAL" clId="{78C85E10-DE9E-A14B-919F-FD12924B5096}" dt="2022-12-16T03:52:09.813" v="111" actId="1076"/>
          <ac:picMkLst>
            <pc:docMk/>
            <pc:sldMk cId="2557853720" sldId="317"/>
            <ac:picMk id="6" creationId="{EEB7655B-BA59-923A-7871-3838789E8C52}"/>
          </ac:picMkLst>
        </pc:picChg>
      </pc:sldChg>
      <pc:sldChg chg="addSp delSp modSp add mod modNotesTx">
        <pc:chgData name="Marc Zürn" userId="a1050280-695c-41fe-884c-06678ae2abbd" providerId="ADAL" clId="{78C85E10-DE9E-A14B-919F-FD12924B5096}" dt="2022-12-16T03:56:59.799" v="150" actId="20577"/>
        <pc:sldMkLst>
          <pc:docMk/>
          <pc:sldMk cId="1610699486" sldId="318"/>
        </pc:sldMkLst>
        <pc:spChg chg="mod">
          <ac:chgData name="Marc Zürn" userId="a1050280-695c-41fe-884c-06678ae2abbd" providerId="ADAL" clId="{78C85E10-DE9E-A14B-919F-FD12924B5096}" dt="2022-12-16T03:49:14.097" v="86"/>
          <ac:spMkLst>
            <pc:docMk/>
            <pc:sldMk cId="1610699486" sldId="318"/>
            <ac:spMk id="5" creationId="{4C91E0ED-C7E9-69E3-3826-DBB7CFC3E176}"/>
          </ac:spMkLst>
        </pc:spChg>
        <pc:picChg chg="del">
          <ac:chgData name="Marc Zürn" userId="a1050280-695c-41fe-884c-06678ae2abbd" providerId="ADAL" clId="{78C85E10-DE9E-A14B-919F-FD12924B5096}" dt="2022-12-16T03:52:47.370" v="113" actId="478"/>
          <ac:picMkLst>
            <pc:docMk/>
            <pc:sldMk cId="1610699486" sldId="318"/>
            <ac:picMk id="4" creationId="{530E007F-FBE7-4B1C-3123-0A55EA3F3EFB}"/>
          </ac:picMkLst>
        </pc:picChg>
        <pc:picChg chg="add mod">
          <ac:chgData name="Marc Zürn" userId="a1050280-695c-41fe-884c-06678ae2abbd" providerId="ADAL" clId="{78C85E10-DE9E-A14B-919F-FD12924B5096}" dt="2022-12-16T03:56:08.469" v="141" actId="1076"/>
          <ac:picMkLst>
            <pc:docMk/>
            <pc:sldMk cId="1610699486" sldId="318"/>
            <ac:picMk id="6" creationId="{CACE14BF-CC9B-C4E2-0F82-19F616D77C06}"/>
          </ac:picMkLst>
        </pc:picChg>
      </pc:sldChg>
      <pc:sldChg chg="addSp delSp modSp add mod modNotesTx">
        <pc:chgData name="Marc Zürn" userId="a1050280-695c-41fe-884c-06678ae2abbd" providerId="ADAL" clId="{78C85E10-DE9E-A14B-919F-FD12924B5096}" dt="2022-12-16T03:56:58.189" v="149" actId="20577"/>
        <pc:sldMkLst>
          <pc:docMk/>
          <pc:sldMk cId="2887882737" sldId="319"/>
        </pc:sldMkLst>
        <pc:spChg chg="mod">
          <ac:chgData name="Marc Zürn" userId="a1050280-695c-41fe-884c-06678ae2abbd" providerId="ADAL" clId="{78C85E10-DE9E-A14B-919F-FD12924B5096}" dt="2022-12-16T03:49:20.422" v="87"/>
          <ac:spMkLst>
            <pc:docMk/>
            <pc:sldMk cId="2887882737" sldId="319"/>
            <ac:spMk id="5" creationId="{4C91E0ED-C7E9-69E3-3826-DBB7CFC3E176}"/>
          </ac:spMkLst>
        </pc:spChg>
        <pc:picChg chg="del">
          <ac:chgData name="Marc Zürn" userId="a1050280-695c-41fe-884c-06678ae2abbd" providerId="ADAL" clId="{78C85E10-DE9E-A14B-919F-FD12924B5096}" dt="2022-12-16T03:53:01.656" v="117" actId="478"/>
          <ac:picMkLst>
            <pc:docMk/>
            <pc:sldMk cId="2887882737" sldId="319"/>
            <ac:picMk id="4" creationId="{530E007F-FBE7-4B1C-3123-0A55EA3F3EFB}"/>
          </ac:picMkLst>
        </pc:picChg>
        <pc:picChg chg="add mod">
          <ac:chgData name="Marc Zürn" userId="a1050280-695c-41fe-884c-06678ae2abbd" providerId="ADAL" clId="{78C85E10-DE9E-A14B-919F-FD12924B5096}" dt="2022-12-16T03:56:11.841" v="142" actId="1076"/>
          <ac:picMkLst>
            <pc:docMk/>
            <pc:sldMk cId="2887882737" sldId="319"/>
            <ac:picMk id="6" creationId="{BEFF2AAE-F0C6-9F13-03B3-D31677E3AF37}"/>
          </ac:picMkLst>
        </pc:picChg>
      </pc:sldChg>
      <pc:sldChg chg="modSp add del mod">
        <pc:chgData name="Marc Zürn" userId="a1050280-695c-41fe-884c-06678ae2abbd" providerId="ADAL" clId="{78C85E10-DE9E-A14B-919F-FD12924B5096}" dt="2022-12-16T03:53:58.147" v="125" actId="2696"/>
        <pc:sldMkLst>
          <pc:docMk/>
          <pc:sldMk cId="4044550319" sldId="320"/>
        </pc:sldMkLst>
        <pc:spChg chg="mod">
          <ac:chgData name="Marc Zürn" userId="a1050280-695c-41fe-884c-06678ae2abbd" providerId="ADAL" clId="{78C85E10-DE9E-A14B-919F-FD12924B5096}" dt="2022-12-16T03:49:25.893" v="88"/>
          <ac:spMkLst>
            <pc:docMk/>
            <pc:sldMk cId="4044550319" sldId="320"/>
            <ac:spMk id="5" creationId="{4C91E0ED-C7E9-69E3-3826-DBB7CFC3E176}"/>
          </ac:spMkLst>
        </pc:spChg>
      </pc:sldChg>
      <pc:sldChg chg="addSp delSp modSp add mod modNotesTx">
        <pc:chgData name="Marc Zürn" userId="a1050280-695c-41fe-884c-06678ae2abbd" providerId="ADAL" clId="{78C85E10-DE9E-A14B-919F-FD12924B5096}" dt="2022-12-16T03:56:56.039" v="148" actId="20577"/>
        <pc:sldMkLst>
          <pc:docMk/>
          <pc:sldMk cId="1049821504" sldId="321"/>
        </pc:sldMkLst>
        <pc:picChg chg="del">
          <ac:chgData name="Marc Zürn" userId="a1050280-695c-41fe-884c-06678ae2abbd" providerId="ADAL" clId="{78C85E10-DE9E-A14B-919F-FD12924B5096}" dt="2022-12-16T03:53:54.666" v="123" actId="478"/>
          <ac:picMkLst>
            <pc:docMk/>
            <pc:sldMk cId="1049821504" sldId="321"/>
            <ac:picMk id="4" creationId="{530E007F-FBE7-4B1C-3123-0A55EA3F3EFB}"/>
          </ac:picMkLst>
        </pc:picChg>
        <pc:picChg chg="add mod">
          <ac:chgData name="Marc Zürn" userId="a1050280-695c-41fe-884c-06678ae2abbd" providerId="ADAL" clId="{78C85E10-DE9E-A14B-919F-FD12924B5096}" dt="2022-12-16T03:54:00.313" v="126" actId="1076"/>
          <ac:picMkLst>
            <pc:docMk/>
            <pc:sldMk cId="1049821504" sldId="321"/>
            <ac:picMk id="6" creationId="{CFB9CC89-1490-D5A7-DF07-79AFBD238F0E}"/>
          </ac:picMkLst>
        </pc:picChg>
      </pc:sldChg>
      <pc:sldChg chg="addSp delSp modSp add mod modNotesTx">
        <pc:chgData name="Marc Zürn" userId="a1050280-695c-41fe-884c-06678ae2abbd" providerId="ADAL" clId="{78C85E10-DE9E-A14B-919F-FD12924B5096}" dt="2022-12-16T03:56:54.239" v="147" actId="20577"/>
        <pc:sldMkLst>
          <pc:docMk/>
          <pc:sldMk cId="1282855275" sldId="322"/>
        </pc:sldMkLst>
        <pc:spChg chg="mod">
          <ac:chgData name="Marc Zürn" userId="a1050280-695c-41fe-884c-06678ae2abbd" providerId="ADAL" clId="{78C85E10-DE9E-A14B-919F-FD12924B5096}" dt="2022-12-16T03:54:26.785" v="132"/>
          <ac:spMkLst>
            <pc:docMk/>
            <pc:sldMk cId="1282855275" sldId="322"/>
            <ac:spMk id="5" creationId="{4C91E0ED-C7E9-69E3-3826-DBB7CFC3E176}"/>
          </ac:spMkLst>
        </pc:spChg>
        <pc:picChg chg="del">
          <ac:chgData name="Marc Zürn" userId="a1050280-695c-41fe-884c-06678ae2abbd" providerId="ADAL" clId="{78C85E10-DE9E-A14B-919F-FD12924B5096}" dt="2022-12-16T03:54:06.615" v="129" actId="478"/>
          <ac:picMkLst>
            <pc:docMk/>
            <pc:sldMk cId="1282855275" sldId="322"/>
            <ac:picMk id="4" creationId="{530E007F-FBE7-4B1C-3123-0A55EA3F3EFB}"/>
          </ac:picMkLst>
        </pc:picChg>
        <pc:picChg chg="add mod">
          <ac:chgData name="Marc Zürn" userId="a1050280-695c-41fe-884c-06678ae2abbd" providerId="ADAL" clId="{78C85E10-DE9E-A14B-919F-FD12924B5096}" dt="2022-12-16T03:56:18.885" v="143" actId="1076"/>
          <ac:picMkLst>
            <pc:docMk/>
            <pc:sldMk cId="1282855275" sldId="322"/>
            <ac:picMk id="6" creationId="{CA0818D1-2622-4259-2B0F-D39EFB5F74C5}"/>
          </ac:picMkLst>
        </pc:picChg>
      </pc:sldChg>
      <pc:sldChg chg="addSp modSp add del mod modNotesTx">
        <pc:chgData name="Marc Zürn" userId="a1050280-695c-41fe-884c-06678ae2abbd" providerId="ADAL" clId="{78C85E10-DE9E-A14B-919F-FD12924B5096}" dt="2022-12-16T04:03:40.735" v="176" actId="2696"/>
        <pc:sldMkLst>
          <pc:docMk/>
          <pc:sldMk cId="1159178330" sldId="323"/>
        </pc:sldMkLst>
        <pc:spChg chg="mod">
          <ac:chgData name="Marc Zürn" userId="a1050280-695c-41fe-884c-06678ae2abbd" providerId="ADAL" clId="{78C85E10-DE9E-A14B-919F-FD12924B5096}" dt="2022-12-16T04:03:34.092" v="175" actId="20577"/>
          <ac:spMkLst>
            <pc:docMk/>
            <pc:sldMk cId="1159178330" sldId="323"/>
            <ac:spMk id="5" creationId="{4C91E0ED-C7E9-69E3-3826-DBB7CFC3E176}"/>
          </ac:spMkLst>
        </pc:spChg>
        <pc:picChg chg="add mod">
          <ac:chgData name="Marc Zürn" userId="a1050280-695c-41fe-884c-06678ae2abbd" providerId="ADAL" clId="{78C85E10-DE9E-A14B-919F-FD12924B5096}" dt="2022-12-16T04:03:29.453" v="170" actId="1076"/>
          <ac:picMkLst>
            <pc:docMk/>
            <pc:sldMk cId="1159178330" sldId="323"/>
            <ac:picMk id="4" creationId="{CE27CF76-09E3-C612-0295-26C05EDE76CC}"/>
          </ac:picMkLst>
        </pc:picChg>
      </pc:sldChg>
      <pc:sldChg chg="add del">
        <pc:chgData name="Marc Zürn" userId="a1050280-695c-41fe-884c-06678ae2abbd" providerId="ADAL" clId="{78C85E10-DE9E-A14B-919F-FD12924B5096}" dt="2022-12-16T03:54:02.250" v="127" actId="2696"/>
        <pc:sldMkLst>
          <pc:docMk/>
          <pc:sldMk cId="3343336676" sldId="323"/>
        </pc:sldMkLst>
      </pc:sldChg>
      <pc:sldChg chg="add">
        <pc:chgData name="Marc Zürn" userId="a1050280-695c-41fe-884c-06678ae2abbd" providerId="ADAL" clId="{78C85E10-DE9E-A14B-919F-FD12924B5096}" dt="2022-12-16T04:03:44.472" v="177"/>
        <pc:sldMkLst>
          <pc:docMk/>
          <pc:sldMk cId="3371383758" sldId="323"/>
        </pc:sldMkLst>
      </pc:sldChg>
      <pc:sldChg chg="addSp modSp add mod modNotesTx">
        <pc:chgData name="Marc Zürn" userId="a1050280-695c-41fe-884c-06678ae2abbd" providerId="ADAL" clId="{78C85E10-DE9E-A14B-919F-FD12924B5096}" dt="2022-12-16T04:02:55.270" v="165" actId="1076"/>
        <pc:sldMkLst>
          <pc:docMk/>
          <pc:sldMk cId="356006024" sldId="324"/>
        </pc:sldMkLst>
        <pc:spChg chg="mod">
          <ac:chgData name="Marc Zürn" userId="a1050280-695c-41fe-884c-06678ae2abbd" providerId="ADAL" clId="{78C85E10-DE9E-A14B-919F-FD12924B5096}" dt="2022-12-16T03:55:49.494" v="139"/>
          <ac:spMkLst>
            <pc:docMk/>
            <pc:sldMk cId="356006024" sldId="324"/>
            <ac:spMk id="5" creationId="{4C91E0ED-C7E9-69E3-3826-DBB7CFC3E176}"/>
          </ac:spMkLst>
        </pc:spChg>
        <pc:picChg chg="add mod">
          <ac:chgData name="Marc Zürn" userId="a1050280-695c-41fe-884c-06678ae2abbd" providerId="ADAL" clId="{78C85E10-DE9E-A14B-919F-FD12924B5096}" dt="2022-12-16T04:02:55.270" v="165" actId="1076"/>
          <ac:picMkLst>
            <pc:docMk/>
            <pc:sldMk cId="356006024" sldId="324"/>
            <ac:picMk id="4" creationId="{ECA8A02D-AD42-5EDF-612A-449D4CF0F7B2}"/>
          </ac:picMkLst>
        </pc:picChg>
      </pc:sldChg>
    </pc:docChg>
  </pc:docChgLst>
  <pc:docChgLst>
    <pc:chgData name="Tebatso Nyarambi" userId="f3a55668-c167-448b-a912-d04d09fdb4c0" providerId="ADAL" clId="{A382D55B-ED40-4918-B225-3AD4800DBCDE}"/>
    <pc:docChg chg="custSel modSld">
      <pc:chgData name="Tebatso Nyarambi" userId="f3a55668-c167-448b-a912-d04d09fdb4c0" providerId="ADAL" clId="{A382D55B-ED40-4918-B225-3AD4800DBCDE}" dt="2022-12-16T00:42:48.885" v="27" actId="1076"/>
      <pc:docMkLst>
        <pc:docMk/>
      </pc:docMkLst>
      <pc:sldChg chg="modSp mod modNotesTx">
        <pc:chgData name="Tebatso Nyarambi" userId="f3a55668-c167-448b-a912-d04d09fdb4c0" providerId="ADAL" clId="{A382D55B-ED40-4918-B225-3AD4800DBCDE}" dt="2022-12-15T23:27:47.463" v="20" actId="20577"/>
        <pc:sldMkLst>
          <pc:docMk/>
          <pc:sldMk cId="92529035" sldId="273"/>
        </pc:sldMkLst>
        <pc:spChg chg="mod">
          <ac:chgData name="Tebatso Nyarambi" userId="f3a55668-c167-448b-a912-d04d09fdb4c0" providerId="ADAL" clId="{A382D55B-ED40-4918-B225-3AD4800DBCDE}" dt="2022-12-15T23:22:28.115" v="3" actId="14100"/>
          <ac:spMkLst>
            <pc:docMk/>
            <pc:sldMk cId="92529035" sldId="273"/>
            <ac:spMk id="5" creationId="{AF814636-71AB-1982-A566-D00A974CF122}"/>
          </ac:spMkLst>
        </pc:spChg>
        <pc:spChg chg="mod">
          <ac:chgData name="Tebatso Nyarambi" userId="f3a55668-c167-448b-a912-d04d09fdb4c0" providerId="ADAL" clId="{A382D55B-ED40-4918-B225-3AD4800DBCDE}" dt="2022-12-15T23:22:32.034" v="4" actId="14100"/>
          <ac:spMkLst>
            <pc:docMk/>
            <pc:sldMk cId="92529035" sldId="273"/>
            <ac:spMk id="20" creationId="{EADEF4DB-48E7-478C-2159-1A4FF76FB56B}"/>
          </ac:spMkLst>
        </pc:spChg>
        <pc:graphicFrameChg chg="mod">
          <ac:chgData name="Tebatso Nyarambi" userId="f3a55668-c167-448b-a912-d04d09fdb4c0" providerId="ADAL" clId="{A382D55B-ED40-4918-B225-3AD4800DBCDE}" dt="2022-12-15T23:25:27.341" v="6" actId="208"/>
          <ac:graphicFrameMkLst>
            <pc:docMk/>
            <pc:sldMk cId="92529035" sldId="273"/>
            <ac:graphicFrameMk id="19" creationId="{EB5C5A85-B910-DBD3-C35B-2EC9AF9D9BB8}"/>
          </ac:graphicFrameMkLst>
        </pc:graphicFrameChg>
      </pc:sldChg>
      <pc:sldChg chg="modSp mod">
        <pc:chgData name="Tebatso Nyarambi" userId="f3a55668-c167-448b-a912-d04d09fdb4c0" providerId="ADAL" clId="{A382D55B-ED40-4918-B225-3AD4800DBCDE}" dt="2022-12-16T00:42:48.885" v="27" actId="1076"/>
        <pc:sldMkLst>
          <pc:docMk/>
          <pc:sldMk cId="1241517324" sldId="274"/>
        </pc:sldMkLst>
        <pc:spChg chg="mod">
          <ac:chgData name="Tebatso Nyarambi" userId="f3a55668-c167-448b-a912-d04d09fdb4c0" providerId="ADAL" clId="{A382D55B-ED40-4918-B225-3AD4800DBCDE}" dt="2022-12-16T00:22:41.317" v="23" actId="1076"/>
          <ac:spMkLst>
            <pc:docMk/>
            <pc:sldMk cId="1241517324" sldId="274"/>
            <ac:spMk id="8" creationId="{CFDAE00A-8ADD-D4B7-3B49-F26DE885B57B}"/>
          </ac:spMkLst>
        </pc:spChg>
        <pc:spChg chg="mod">
          <ac:chgData name="Tebatso Nyarambi" userId="f3a55668-c167-448b-a912-d04d09fdb4c0" providerId="ADAL" clId="{A382D55B-ED40-4918-B225-3AD4800DBCDE}" dt="2022-12-16T00:42:48.885" v="27" actId="1076"/>
          <ac:spMkLst>
            <pc:docMk/>
            <pc:sldMk cId="1241517324" sldId="274"/>
            <ac:spMk id="9" creationId="{31C9A067-E6AD-2269-449B-AB377AD53D1D}"/>
          </ac:spMkLst>
        </pc:spChg>
        <pc:spChg chg="mod">
          <ac:chgData name="Tebatso Nyarambi" userId="f3a55668-c167-448b-a912-d04d09fdb4c0" providerId="ADAL" clId="{A382D55B-ED40-4918-B225-3AD4800DBCDE}" dt="2022-12-16T00:22:46.222" v="24" actId="1076"/>
          <ac:spMkLst>
            <pc:docMk/>
            <pc:sldMk cId="1241517324" sldId="274"/>
            <ac:spMk id="11" creationId="{4CB00E65-1B0A-02D4-378C-1DF636021921}"/>
          </ac:spMkLst>
        </pc:spChg>
        <pc:graphicFrameChg chg="mod">
          <ac:chgData name="Tebatso Nyarambi" userId="f3a55668-c167-448b-a912-d04d09fdb4c0" providerId="ADAL" clId="{A382D55B-ED40-4918-B225-3AD4800DBCDE}" dt="2022-12-16T00:42:45.362" v="26" actId="1076"/>
          <ac:graphicFrameMkLst>
            <pc:docMk/>
            <pc:sldMk cId="1241517324" sldId="274"/>
            <ac:graphicFrameMk id="4" creationId="{1B141410-2F6A-33FC-B80A-11184FA5420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hultstudents-my.sharepoint.com/personal/mzurn_student_hult_edu/Documents/Portfoli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hultstudents-my.sharepoint.com/personal/mzurn_student_hult_edu/Documents/Portfolio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hultstudents-my.sharepoint.com/personal/mzurn_student_hult_edu/Documents/Portfolio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rc\Desktop\Portfolio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rc\Desktop\Portfolio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rc\Desktop\Portfolio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heakapoor\Documents\HULT\Business%20Challenge\avg%20returns%20correlation_new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heakapoor\Documents\HULT\Business%20Challenge\avg%20returns%20correlation_new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arc\Desktop\Portfolio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Portfolio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Sheet8!$B$2</c:f>
              <c:strCache>
                <c:ptCount val="1"/>
                <c:pt idx="0">
                  <c:v>alternatives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Sheet8!$A$3:$A$6</c:f>
              <c:strCache>
                <c:ptCount val="4"/>
                <c:pt idx="0">
                  <c:v>Ali Al-Ganzory</c:v>
                </c:pt>
                <c:pt idx="1">
                  <c:v>Georgi Kodinov</c:v>
                </c:pt>
                <c:pt idx="2">
                  <c:v>Juan Peña</c:v>
                </c:pt>
                <c:pt idx="3">
                  <c:v>Lisa Sabine Metz</c:v>
                </c:pt>
              </c:strCache>
            </c:strRef>
          </c:cat>
          <c:val>
            <c:numRef>
              <c:f>Sheet8!$B$3:$B$6</c:f>
              <c:numCache>
                <c:formatCode>_("$"* #,##0.00_);_("$"* \(#,##0.00\);_("$"* "-"??_);_(@_)</c:formatCode>
                <c:ptCount val="4"/>
                <c:pt idx="0">
                  <c:v>318802.60300000006</c:v>
                </c:pt>
                <c:pt idx="1">
                  <c:v>354906.83900000004</c:v>
                </c:pt>
                <c:pt idx="2">
                  <c:v>278182.53199999995</c:v>
                </c:pt>
                <c:pt idx="3">
                  <c:v>214076.49200000003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1C-9247-98A3-61121E53572C}"/>
            </c:ext>
          </c:extLst>
        </c:ser>
        <c:ser>
          <c:idx val="1"/>
          <c:order val="1"/>
          <c:tx>
            <c:strRef>
              <c:f>Sheet8!$C$2</c:f>
              <c:strCache>
                <c:ptCount val="1"/>
                <c:pt idx="0">
                  <c:v>commodities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Sheet8!$A$3:$A$6</c:f>
              <c:strCache>
                <c:ptCount val="4"/>
                <c:pt idx="0">
                  <c:v>Ali Al-Ganzory</c:v>
                </c:pt>
                <c:pt idx="1">
                  <c:v>Georgi Kodinov</c:v>
                </c:pt>
                <c:pt idx="2">
                  <c:v>Juan Peña</c:v>
                </c:pt>
                <c:pt idx="3">
                  <c:v>Lisa Sabine Metz</c:v>
                </c:pt>
              </c:strCache>
            </c:strRef>
          </c:cat>
          <c:val>
            <c:numRef>
              <c:f>Sheet8!$C$3:$C$6</c:f>
              <c:numCache>
                <c:formatCode>_("$"* #,##0.00_);_("$"* \(#,##0.00\);_("$"* "-"??_);_(@_)</c:formatCode>
                <c:ptCount val="4"/>
                <c:pt idx="0">
                  <c:v>411357.75200000009</c:v>
                </c:pt>
                <c:pt idx="1">
                  <c:v>353011.59399999998</c:v>
                </c:pt>
                <c:pt idx="2">
                  <c:v>386247.18499999994</c:v>
                </c:pt>
                <c:pt idx="3">
                  <c:v>415685.76500000001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1C-9247-98A3-61121E53572C}"/>
            </c:ext>
          </c:extLst>
        </c:ser>
        <c:ser>
          <c:idx val="2"/>
          <c:order val="2"/>
          <c:tx>
            <c:strRef>
              <c:f>Sheet8!$D$2</c:f>
              <c:strCache>
                <c:ptCount val="1"/>
                <c:pt idx="0">
                  <c:v>equity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Sheet8!$A$3:$A$6</c:f>
              <c:strCache>
                <c:ptCount val="4"/>
                <c:pt idx="0">
                  <c:v>Ali Al-Ganzory</c:v>
                </c:pt>
                <c:pt idx="1">
                  <c:v>Georgi Kodinov</c:v>
                </c:pt>
                <c:pt idx="2">
                  <c:v>Juan Peña</c:v>
                </c:pt>
                <c:pt idx="3">
                  <c:v>Lisa Sabine Metz</c:v>
                </c:pt>
              </c:strCache>
            </c:strRef>
          </c:cat>
          <c:val>
            <c:numRef>
              <c:f>Sheet8!$D$3:$D$6</c:f>
              <c:numCache>
                <c:formatCode>_("$"* #,##0.00_);_("$"* \(#,##0.00\);_("$"* "-"??_);_(@_)</c:formatCode>
                <c:ptCount val="4"/>
                <c:pt idx="0">
                  <c:v>3896359.0299999993</c:v>
                </c:pt>
                <c:pt idx="1">
                  <c:v>4906140.3</c:v>
                </c:pt>
                <c:pt idx="2">
                  <c:v>4045338.6</c:v>
                </c:pt>
                <c:pt idx="3">
                  <c:v>3964307.0600000005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A1C-9247-98A3-61121E53572C}"/>
            </c:ext>
          </c:extLst>
        </c:ser>
        <c:ser>
          <c:idx val="3"/>
          <c:order val="3"/>
          <c:tx>
            <c:strRef>
              <c:f>Sheet8!$E$2</c:f>
              <c:strCache>
                <c:ptCount val="1"/>
                <c:pt idx="0">
                  <c:v>fixed income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Sheet8!$A$3:$A$6</c:f>
              <c:strCache>
                <c:ptCount val="4"/>
                <c:pt idx="0">
                  <c:v>Ali Al-Ganzory</c:v>
                </c:pt>
                <c:pt idx="1">
                  <c:v>Georgi Kodinov</c:v>
                </c:pt>
                <c:pt idx="2">
                  <c:v>Juan Peña</c:v>
                </c:pt>
                <c:pt idx="3">
                  <c:v>Lisa Sabine Metz</c:v>
                </c:pt>
              </c:strCache>
            </c:strRef>
          </c:cat>
          <c:val>
            <c:numRef>
              <c:f>Sheet8!$E$3:$E$6</c:f>
              <c:numCache>
                <c:formatCode>_("$"* #,##0.00_);_("$"* \(#,##0.00\);_("$"* "-"??_);_(@_)</c:formatCode>
                <c:ptCount val="4"/>
                <c:pt idx="0">
                  <c:v>1030934.7600000001</c:v>
                </c:pt>
                <c:pt idx="1">
                  <c:v>987905.94</c:v>
                </c:pt>
                <c:pt idx="2">
                  <c:v>825602.70500000007</c:v>
                </c:pt>
                <c:pt idx="3">
                  <c:v>769708.23999999987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A1C-9247-98A3-61121E5357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4321615"/>
        <c:axId val="254323263"/>
      </c:barChart>
      <c:catAx>
        <c:axId val="2543216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323263"/>
        <c:crosses val="autoZero"/>
        <c:auto val="1"/>
        <c:lblAlgn val="ctr"/>
        <c:lblOffset val="100"/>
        <c:noMultiLvlLbl val="0"/>
      </c:catAx>
      <c:valAx>
        <c:axId val="254323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4321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481380044885691"/>
          <c:y val="0.93868082533109176"/>
          <c:w val="0.35921288371562243"/>
          <c:h val="6.13191746689082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Historical Portfolio</a:t>
            </a:r>
            <a:r>
              <a:rPr lang="en-US" sz="1800" baseline="0"/>
              <a:t> Performance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AssetComparison!$D$22</c:f>
              <c:strCache>
                <c:ptCount val="1"/>
                <c:pt idx="0">
                  <c:v>Portfolio Profit / Loss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chemeClr val="bg1"/>
              </a:outerShdw>
            </a:effectLst>
            <a:scene3d>
              <a:camera prst="orthographicFront"/>
              <a:lightRig rig="threePt" dir="t"/>
            </a:scene3d>
            <a:sp3d prstMaterial="translucentPowder"/>
          </c:spPr>
          <c:invertIfNegative val="0"/>
          <c:cat>
            <c:numRef>
              <c:f>AssetComparison!$A$23:$A$27</c:f>
              <c:numCache>
                <c:formatCode>General</c:formatCode>
                <c:ptCount val="5"/>
                <c:pt idx="0">
                  <c:v>12</c:v>
                </c:pt>
                <c:pt idx="1">
                  <c:v>18</c:v>
                </c:pt>
                <c:pt idx="2">
                  <c:v>24</c:v>
                </c:pt>
                <c:pt idx="3">
                  <c:v>30</c:v>
                </c:pt>
                <c:pt idx="4">
                  <c:v>36</c:v>
                </c:pt>
              </c:numCache>
            </c:numRef>
          </c:cat>
          <c:val>
            <c:numRef>
              <c:f>AssetComparison!$D$23:$D$27</c:f>
              <c:numCache>
                <c:formatCode>_("$"* #,##0.00_);_("$"* \(#,##0.00\);_("$"* "-"??_);_(@_)</c:formatCode>
                <c:ptCount val="5"/>
                <c:pt idx="0">
                  <c:v>-546678.0700000003</c:v>
                </c:pt>
                <c:pt idx="1">
                  <c:v>-656924.5700000003</c:v>
                </c:pt>
                <c:pt idx="2">
                  <c:v>302237.22999999952</c:v>
                </c:pt>
                <c:pt idx="3">
                  <c:v>840516.76999999955</c:v>
                </c:pt>
                <c:pt idx="4">
                  <c:v>605255.57999999914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EB-034F-8FC5-0A0159BF1F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80101984"/>
        <c:axId val="1380036432"/>
      </c:barChart>
      <c:lineChart>
        <c:grouping val="standard"/>
        <c:varyColors val="0"/>
        <c:ser>
          <c:idx val="1"/>
          <c:order val="1"/>
          <c:tx>
            <c:strRef>
              <c:f>AssetComparison!$E$22</c:f>
              <c:strCache>
                <c:ptCount val="1"/>
                <c:pt idx="0">
                  <c:v>ROI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AssetComparison!$E$23:$E$27</c:f>
              <c:numCache>
                <c:formatCode>0%</c:formatCode>
                <c:ptCount val="5"/>
                <c:pt idx="0">
                  <c:v>-7.6200000000000004E-2</c:v>
                </c:pt>
                <c:pt idx="1">
                  <c:v>-9.0200000000000002E-2</c:v>
                </c:pt>
                <c:pt idx="2">
                  <c:v>4.7800000000000002E-2</c:v>
                </c:pt>
                <c:pt idx="3">
                  <c:v>0.1452</c:v>
                </c:pt>
                <c:pt idx="4">
                  <c:v>0.10050000000000001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EB-034F-8FC5-0A0159BF1F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0483055"/>
        <c:axId val="290912527"/>
      </c:lineChart>
      <c:catAx>
        <c:axId val="138010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0036432"/>
        <c:crosses val="autoZero"/>
        <c:auto val="1"/>
        <c:lblAlgn val="ctr"/>
        <c:lblOffset val="100"/>
        <c:noMultiLvlLbl val="0"/>
      </c:catAx>
      <c:valAx>
        <c:axId val="138003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0101984"/>
        <c:crosses val="autoZero"/>
        <c:crossBetween val="between"/>
      </c:valAx>
      <c:valAx>
        <c:axId val="290912527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483055"/>
        <c:crosses val="max"/>
        <c:crossBetween val="between"/>
      </c:valAx>
      <c:catAx>
        <c:axId val="290483055"/>
        <c:scaling>
          <c:orientation val="minMax"/>
        </c:scaling>
        <c:delete val="1"/>
        <c:axPos val="b"/>
        <c:majorTickMark val="out"/>
        <c:minorTickMark val="none"/>
        <c:tickLblPos val="nextTo"/>
        <c:crossAx val="290912527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accent1">
              <a:lumMod val="40000"/>
              <a:lumOff val="60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eorgia Pro Cond Semibold" panose="0204070605040502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AssetComparison!$B$11</c:f>
              <c:strCache>
                <c:ptCount val="1"/>
                <c:pt idx="0">
                  <c:v>ROI12 Portfolio 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AssetComparison!$A$12:$A$15</c:f>
              <c:strCache>
                <c:ptCount val="4"/>
                <c:pt idx="0">
                  <c:v>equity</c:v>
                </c:pt>
                <c:pt idx="1">
                  <c:v>commodities</c:v>
                </c:pt>
                <c:pt idx="2">
                  <c:v>fixed income</c:v>
                </c:pt>
                <c:pt idx="3">
                  <c:v>alternatives</c:v>
                </c:pt>
              </c:strCache>
            </c:strRef>
          </c:cat>
          <c:val>
            <c:numRef>
              <c:f>AssetComparison!$B$12:$B$15</c:f>
              <c:numCache>
                <c:formatCode>0.00%</c:formatCode>
                <c:ptCount val="4"/>
                <c:pt idx="0">
                  <c:v>9.52419951473997E-2</c:v>
                </c:pt>
                <c:pt idx="1">
                  <c:v>-0.22911096874320799</c:v>
                </c:pt>
                <c:pt idx="2">
                  <c:v>-7.8280621225573679E-2</c:v>
                </c:pt>
                <c:pt idx="3">
                  <c:v>4.1023447296342101E-2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D2-1A4C-A41B-B9E03BC6127A}"/>
            </c:ext>
          </c:extLst>
        </c:ser>
        <c:ser>
          <c:idx val="1"/>
          <c:order val="1"/>
          <c:tx>
            <c:strRef>
              <c:f>AssetComparison!$D$11</c:f>
              <c:strCache>
                <c:ptCount val="1"/>
                <c:pt idx="0">
                  <c:v>ROI12 per Class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AssetComparison!$A$12:$A$15</c:f>
              <c:strCache>
                <c:ptCount val="4"/>
                <c:pt idx="0">
                  <c:v>equity</c:v>
                </c:pt>
                <c:pt idx="1">
                  <c:v>commodities</c:v>
                </c:pt>
                <c:pt idx="2">
                  <c:v>fixed income</c:v>
                </c:pt>
                <c:pt idx="3">
                  <c:v>alternatives</c:v>
                </c:pt>
              </c:strCache>
            </c:strRef>
          </c:cat>
          <c:val>
            <c:numRef>
              <c:f>AssetComparison!$D$12:$D$15</c:f>
              <c:numCache>
                <c:formatCode>0.00%</c:formatCode>
                <c:ptCount val="4"/>
                <c:pt idx="0">
                  <c:v>1.2495533777822504E-2</c:v>
                </c:pt>
                <c:pt idx="1">
                  <c:v>-0.114556791325025</c:v>
                </c:pt>
                <c:pt idx="2">
                  <c:v>-0.10385454713492503</c:v>
                </c:pt>
                <c:pt idx="3">
                  <c:v>8.0776926261127202E-2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D2-1A4C-A41B-B9E03BC612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4257711"/>
        <c:axId val="527521359"/>
      </c:barChart>
      <c:catAx>
        <c:axId val="524257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7521359"/>
        <c:crosses val="autoZero"/>
        <c:auto val="1"/>
        <c:lblAlgn val="ctr"/>
        <c:lblOffset val="100"/>
        <c:noMultiLvlLbl val="0"/>
      </c:catAx>
      <c:valAx>
        <c:axId val="52752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257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566406101411239"/>
          <c:y val="0.89529335574483071"/>
          <c:w val="0.31253661227129215"/>
          <c:h val="8.71947892809062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AssetComparison!$B$40</c:f>
              <c:strCache>
                <c:ptCount val="1"/>
                <c:pt idx="0">
                  <c:v>ROI12 Portfolio 19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AssetComparison!$A$41:$A$44</c:f>
              <c:strCache>
                <c:ptCount val="4"/>
                <c:pt idx="0">
                  <c:v>equity</c:v>
                </c:pt>
                <c:pt idx="1">
                  <c:v>commodities</c:v>
                </c:pt>
                <c:pt idx="2">
                  <c:v>fixed income</c:v>
                </c:pt>
                <c:pt idx="3">
                  <c:v>alternatives</c:v>
                </c:pt>
              </c:strCache>
            </c:strRef>
          </c:cat>
          <c:val>
            <c:numRef>
              <c:f>AssetComparison!$B$41:$B$44</c:f>
              <c:numCache>
                <c:formatCode>0%</c:formatCode>
                <c:ptCount val="4"/>
                <c:pt idx="0">
                  <c:v>9.52419951473997E-2</c:v>
                </c:pt>
                <c:pt idx="1">
                  <c:v>-0.22911096874320799</c:v>
                </c:pt>
                <c:pt idx="2">
                  <c:v>-7.8280621225573679E-2</c:v>
                </c:pt>
                <c:pt idx="3">
                  <c:v>4.1023447296342101E-2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5B-3449-9AD0-B03D23665A5D}"/>
            </c:ext>
          </c:extLst>
        </c:ser>
        <c:ser>
          <c:idx val="1"/>
          <c:order val="1"/>
          <c:tx>
            <c:strRef>
              <c:f>AssetComparison!$D$40</c:f>
              <c:strCache>
                <c:ptCount val="1"/>
                <c:pt idx="0">
                  <c:v>ROI12 per Class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AssetComparison!$A$41:$A$44</c:f>
              <c:strCache>
                <c:ptCount val="4"/>
                <c:pt idx="0">
                  <c:v>equity</c:v>
                </c:pt>
                <c:pt idx="1">
                  <c:v>commodities</c:v>
                </c:pt>
                <c:pt idx="2">
                  <c:v>fixed income</c:v>
                </c:pt>
                <c:pt idx="3">
                  <c:v>alternatives</c:v>
                </c:pt>
              </c:strCache>
            </c:strRef>
          </c:cat>
          <c:val>
            <c:numRef>
              <c:f>AssetComparison!$D$41:$D$44</c:f>
              <c:numCache>
                <c:formatCode>0%</c:formatCode>
                <c:ptCount val="4"/>
                <c:pt idx="0">
                  <c:v>1.2495533777822504E-2</c:v>
                </c:pt>
                <c:pt idx="1">
                  <c:v>-0.114556791325025</c:v>
                </c:pt>
                <c:pt idx="2">
                  <c:v>-0.10385454713492503</c:v>
                </c:pt>
                <c:pt idx="3">
                  <c:v>8.0776926261127202E-2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5B-3449-9AD0-B03D23665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687792"/>
        <c:axId val="505642719"/>
      </c:barChart>
      <c:lineChart>
        <c:grouping val="standard"/>
        <c:varyColors val="0"/>
        <c:ser>
          <c:idx val="2"/>
          <c:order val="2"/>
          <c:tx>
            <c:strRef>
              <c:f>AssetComparison!$C$40</c:f>
              <c:strCache>
                <c:ptCount val="1"/>
                <c:pt idx="0">
                  <c:v>Adjusted Risk (sigma) for Portfolio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AssetComparison!$A$41:$A$44</c:f>
              <c:strCache>
                <c:ptCount val="4"/>
                <c:pt idx="0">
                  <c:v>equity</c:v>
                </c:pt>
                <c:pt idx="1">
                  <c:v>commodities</c:v>
                </c:pt>
                <c:pt idx="2">
                  <c:v>fixed income</c:v>
                </c:pt>
                <c:pt idx="3">
                  <c:v>alternatives</c:v>
                </c:pt>
              </c:strCache>
            </c:strRef>
          </c:cat>
          <c:val>
            <c:numRef>
              <c:f>AssetComparison!$C$41:$C$44</c:f>
              <c:numCache>
                <c:formatCode>0%</c:formatCode>
                <c:ptCount val="4"/>
                <c:pt idx="0">
                  <c:v>0.873196719733079</c:v>
                </c:pt>
                <c:pt idx="1">
                  <c:v>-0.94655900369033397</c:v>
                </c:pt>
                <c:pt idx="2">
                  <c:v>-0.89331445876237903</c:v>
                </c:pt>
                <c:pt idx="3">
                  <c:v>0.71104276151071599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5B-3449-9AD0-B03D23665A5D}"/>
            </c:ext>
          </c:extLst>
        </c:ser>
        <c:ser>
          <c:idx val="3"/>
          <c:order val="3"/>
          <c:tx>
            <c:strRef>
              <c:f>AssetComparison!$E$40</c:f>
              <c:strCache>
                <c:ptCount val="1"/>
                <c:pt idx="0">
                  <c:v>Adjusted Risk (sigma) for all Assets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AssetComparison!$A$41:$A$44</c:f>
              <c:strCache>
                <c:ptCount val="4"/>
                <c:pt idx="0">
                  <c:v>equity</c:v>
                </c:pt>
                <c:pt idx="1">
                  <c:v>commodities</c:v>
                </c:pt>
                <c:pt idx="2">
                  <c:v>fixed income</c:v>
                </c:pt>
                <c:pt idx="3">
                  <c:v>alternatives</c:v>
                </c:pt>
              </c:strCache>
            </c:strRef>
          </c:cat>
          <c:val>
            <c:numRef>
              <c:f>AssetComparison!$E$41:$E$44</c:f>
              <c:numCache>
                <c:formatCode>0%</c:formatCode>
                <c:ptCount val="4"/>
                <c:pt idx="0">
                  <c:v>-3.1621769325739402E-2</c:v>
                </c:pt>
                <c:pt idx="1">
                  <c:v>-0.28167245997483797</c:v>
                </c:pt>
                <c:pt idx="2">
                  <c:v>-1.5971120661403599</c:v>
                </c:pt>
                <c:pt idx="3">
                  <c:v>0.40572958437337803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45B-3449-9AD0-B03D23665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75119"/>
        <c:axId val="538651983"/>
      </c:lineChart>
      <c:catAx>
        <c:axId val="21468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642719"/>
        <c:crosses val="autoZero"/>
        <c:auto val="1"/>
        <c:lblAlgn val="ctr"/>
        <c:lblOffset val="100"/>
        <c:noMultiLvlLbl val="0"/>
      </c:catAx>
      <c:valAx>
        <c:axId val="505642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687792"/>
        <c:crosses val="autoZero"/>
        <c:crossBetween val="between"/>
      </c:valAx>
      <c:valAx>
        <c:axId val="538651983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4775119"/>
        <c:crosses val="max"/>
        <c:crossBetween val="between"/>
      </c:valAx>
      <c:catAx>
        <c:axId val="234775119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386519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Before Rebalancing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Sheet8!$A$57</c:f>
              <c:strCache>
                <c:ptCount val="1"/>
                <c:pt idx="0">
                  <c:v>Before Balancing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Sheet8!$B$55:$E$55</c:f>
              <c:strCache>
                <c:ptCount val="4"/>
                <c:pt idx="0">
                  <c:v>alternatives</c:v>
                </c:pt>
                <c:pt idx="1">
                  <c:v>commodities</c:v>
                </c:pt>
                <c:pt idx="2">
                  <c:v>equity</c:v>
                </c:pt>
                <c:pt idx="3">
                  <c:v>fixed income</c:v>
                </c:pt>
              </c:strCache>
            </c:strRef>
          </c:cat>
          <c:val>
            <c:numRef>
              <c:f>Sheet8!$B$57:$E$57</c:f>
              <c:numCache>
                <c:formatCode>0%</c:formatCode>
                <c:ptCount val="4"/>
                <c:pt idx="0">
                  <c:v>0.06</c:v>
                </c:pt>
                <c:pt idx="1">
                  <c:v>0.05</c:v>
                </c:pt>
                <c:pt idx="2">
                  <c:v>0.74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B6-DB4E-B663-E89B7DA0B9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1231295"/>
        <c:axId val="861058031"/>
      </c:barChart>
      <c:catAx>
        <c:axId val="861231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058031"/>
        <c:crosses val="autoZero"/>
        <c:auto val="1"/>
        <c:lblAlgn val="ctr"/>
        <c:lblOffset val="100"/>
        <c:noMultiLvlLbl val="0"/>
      </c:catAx>
      <c:valAx>
        <c:axId val="861058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231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20" baseline="0">
                <a:solidFill>
                  <a:schemeClr val="accent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r>
              <a:rPr lang="en-US" sz="1800" b="1">
                <a:solidFill>
                  <a:schemeClr val="accent1"/>
                </a:solidFill>
                <a:latin typeface="Cambria" panose="02040503050406030204" pitchFamily="18" charset="0"/>
              </a:rPr>
              <a:t>Equity vs alternatives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20" baseline="0">
              <a:solidFill>
                <a:schemeClr val="accent1"/>
              </a:solidFill>
              <a:latin typeface="Cambria" panose="020405030504060302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alternatives_avg_return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Sheet1!$A$2:$A$371</c:f>
              <c:numCache>
                <c:formatCode>General</c:formatCode>
                <c:ptCount val="370"/>
                <c:pt idx="0">
                  <c:v>0.12</c:v>
                </c:pt>
                <c:pt idx="1">
                  <c:v>0.24</c:v>
                </c:pt>
                <c:pt idx="2">
                  <c:v>0.35</c:v>
                </c:pt>
                <c:pt idx="3">
                  <c:v>0.28000000000000003</c:v>
                </c:pt>
                <c:pt idx="4">
                  <c:v>0.05</c:v>
                </c:pt>
                <c:pt idx="5">
                  <c:v>0.24</c:v>
                </c:pt>
                <c:pt idx="6">
                  <c:v>-0.02</c:v>
                </c:pt>
                <c:pt idx="7">
                  <c:v>0.14000000000000001</c:v>
                </c:pt>
                <c:pt idx="8">
                  <c:v>0.39</c:v>
                </c:pt>
                <c:pt idx="9">
                  <c:v>0.26</c:v>
                </c:pt>
                <c:pt idx="10">
                  <c:v>-0.15</c:v>
                </c:pt>
                <c:pt idx="11">
                  <c:v>0.13</c:v>
                </c:pt>
                <c:pt idx="12">
                  <c:v>0.13</c:v>
                </c:pt>
                <c:pt idx="13">
                  <c:v>0</c:v>
                </c:pt>
                <c:pt idx="14">
                  <c:v>0.26</c:v>
                </c:pt>
                <c:pt idx="15">
                  <c:v>0.4</c:v>
                </c:pt>
                <c:pt idx="16">
                  <c:v>0.32</c:v>
                </c:pt>
                <c:pt idx="17">
                  <c:v>0.59</c:v>
                </c:pt>
                <c:pt idx="18">
                  <c:v>-0.08</c:v>
                </c:pt>
                <c:pt idx="19">
                  <c:v>0.13</c:v>
                </c:pt>
                <c:pt idx="20">
                  <c:v>0.3</c:v>
                </c:pt>
                <c:pt idx="21">
                  <c:v>0.08</c:v>
                </c:pt>
                <c:pt idx="22">
                  <c:v>0.27</c:v>
                </c:pt>
                <c:pt idx="23">
                  <c:v>0.06</c:v>
                </c:pt>
                <c:pt idx="24">
                  <c:v>0</c:v>
                </c:pt>
                <c:pt idx="25">
                  <c:v>0.35</c:v>
                </c:pt>
                <c:pt idx="26">
                  <c:v>0.08</c:v>
                </c:pt>
                <c:pt idx="27">
                  <c:v>-0.09</c:v>
                </c:pt>
                <c:pt idx="28">
                  <c:v>0.56000000000000005</c:v>
                </c:pt>
                <c:pt idx="29">
                  <c:v>-0.08</c:v>
                </c:pt>
                <c:pt idx="30">
                  <c:v>0.28999999999999998</c:v>
                </c:pt>
                <c:pt idx="31">
                  <c:v>-0.05</c:v>
                </c:pt>
                <c:pt idx="32">
                  <c:v>0.17</c:v>
                </c:pt>
                <c:pt idx="33">
                  <c:v>0</c:v>
                </c:pt>
                <c:pt idx="34">
                  <c:v>0.09</c:v>
                </c:pt>
                <c:pt idx="35">
                  <c:v>0.14000000000000001</c:v>
                </c:pt>
                <c:pt idx="36">
                  <c:v>-0.14000000000000001</c:v>
                </c:pt>
                <c:pt idx="37">
                  <c:v>0.3</c:v>
                </c:pt>
                <c:pt idx="38">
                  <c:v>0.31</c:v>
                </c:pt>
                <c:pt idx="39">
                  <c:v>0.05</c:v>
                </c:pt>
                <c:pt idx="40">
                  <c:v>0.28000000000000003</c:v>
                </c:pt>
                <c:pt idx="41">
                  <c:v>0.49</c:v>
                </c:pt>
                <c:pt idx="42">
                  <c:v>-0.12</c:v>
                </c:pt>
                <c:pt idx="43">
                  <c:v>-0.51</c:v>
                </c:pt>
                <c:pt idx="44">
                  <c:v>0.26</c:v>
                </c:pt>
                <c:pt idx="45">
                  <c:v>-0.06</c:v>
                </c:pt>
                <c:pt idx="46">
                  <c:v>-0.04</c:v>
                </c:pt>
                <c:pt idx="47">
                  <c:v>0.06</c:v>
                </c:pt>
                <c:pt idx="48">
                  <c:v>-0.18</c:v>
                </c:pt>
                <c:pt idx="49">
                  <c:v>-0.19</c:v>
                </c:pt>
                <c:pt idx="50">
                  <c:v>0.2</c:v>
                </c:pt>
                <c:pt idx="51">
                  <c:v>0.05</c:v>
                </c:pt>
                <c:pt idx="52">
                  <c:v>0.44</c:v>
                </c:pt>
                <c:pt idx="53">
                  <c:v>0.06</c:v>
                </c:pt>
                <c:pt idx="54">
                  <c:v>0.1</c:v>
                </c:pt>
                <c:pt idx="55">
                  <c:v>0.06</c:v>
                </c:pt>
                <c:pt idx="56">
                  <c:v>0.06</c:v>
                </c:pt>
                <c:pt idx="57">
                  <c:v>0</c:v>
                </c:pt>
                <c:pt idx="58">
                  <c:v>0.04</c:v>
                </c:pt>
                <c:pt idx="59">
                  <c:v>0.16</c:v>
                </c:pt>
                <c:pt idx="60">
                  <c:v>0.05</c:v>
                </c:pt>
                <c:pt idx="61">
                  <c:v>0.28000000000000003</c:v>
                </c:pt>
                <c:pt idx="62">
                  <c:v>0.33</c:v>
                </c:pt>
                <c:pt idx="63">
                  <c:v>0.08</c:v>
                </c:pt>
                <c:pt idx="64">
                  <c:v>0.26</c:v>
                </c:pt>
                <c:pt idx="65">
                  <c:v>0.2</c:v>
                </c:pt>
                <c:pt idx="66">
                  <c:v>0</c:v>
                </c:pt>
                <c:pt idx="67">
                  <c:v>0.93</c:v>
                </c:pt>
                <c:pt idx="68">
                  <c:v>0.21</c:v>
                </c:pt>
                <c:pt idx="69">
                  <c:v>0.09</c:v>
                </c:pt>
                <c:pt idx="70">
                  <c:v>-0.13</c:v>
                </c:pt>
                <c:pt idx="71">
                  <c:v>0.13</c:v>
                </c:pt>
                <c:pt idx="72">
                  <c:v>0</c:v>
                </c:pt>
                <c:pt idx="73">
                  <c:v>-0.17</c:v>
                </c:pt>
                <c:pt idx="74">
                  <c:v>-0.09</c:v>
                </c:pt>
                <c:pt idx="75">
                  <c:v>0.16</c:v>
                </c:pt>
                <c:pt idx="76">
                  <c:v>0.09</c:v>
                </c:pt>
                <c:pt idx="77">
                  <c:v>-7.0000000000000007E-2</c:v>
                </c:pt>
                <c:pt idx="78">
                  <c:v>0.1</c:v>
                </c:pt>
                <c:pt idx="79">
                  <c:v>0.25</c:v>
                </c:pt>
                <c:pt idx="80">
                  <c:v>0.28000000000000003</c:v>
                </c:pt>
                <c:pt idx="81">
                  <c:v>0.25</c:v>
                </c:pt>
                <c:pt idx="82">
                  <c:v>0.92</c:v>
                </c:pt>
                <c:pt idx="83">
                  <c:v>0.38</c:v>
                </c:pt>
                <c:pt idx="84">
                  <c:v>0.08</c:v>
                </c:pt>
                <c:pt idx="85">
                  <c:v>-0.08</c:v>
                </c:pt>
                <c:pt idx="86">
                  <c:v>0.15</c:v>
                </c:pt>
                <c:pt idx="87">
                  <c:v>0.11</c:v>
                </c:pt>
                <c:pt idx="88">
                  <c:v>0.16</c:v>
                </c:pt>
                <c:pt idx="89">
                  <c:v>7.0000000000000007E-2</c:v>
                </c:pt>
                <c:pt idx="90">
                  <c:v>0.56999999999999995</c:v>
                </c:pt>
                <c:pt idx="91">
                  <c:v>0.06</c:v>
                </c:pt>
                <c:pt idx="92">
                  <c:v>0.28000000000000003</c:v>
                </c:pt>
                <c:pt idx="93">
                  <c:v>0.36</c:v>
                </c:pt>
                <c:pt idx="94">
                  <c:v>0.55000000000000004</c:v>
                </c:pt>
                <c:pt idx="95">
                  <c:v>7.0000000000000007E-2</c:v>
                </c:pt>
                <c:pt idx="96">
                  <c:v>-0.06</c:v>
                </c:pt>
                <c:pt idx="97">
                  <c:v>0</c:v>
                </c:pt>
                <c:pt idx="98">
                  <c:v>0.18</c:v>
                </c:pt>
                <c:pt idx="99">
                  <c:v>0.26</c:v>
                </c:pt>
                <c:pt idx="100">
                  <c:v>0.08</c:v>
                </c:pt>
                <c:pt idx="101">
                  <c:v>0.03</c:v>
                </c:pt>
                <c:pt idx="102">
                  <c:v>0.18</c:v>
                </c:pt>
                <c:pt idx="103">
                  <c:v>-0.16</c:v>
                </c:pt>
                <c:pt idx="104">
                  <c:v>0.02</c:v>
                </c:pt>
                <c:pt idx="105">
                  <c:v>0.37</c:v>
                </c:pt>
                <c:pt idx="106">
                  <c:v>0.16</c:v>
                </c:pt>
                <c:pt idx="107">
                  <c:v>0.05</c:v>
                </c:pt>
                <c:pt idx="108">
                  <c:v>0.35</c:v>
                </c:pt>
                <c:pt idx="109">
                  <c:v>0.12</c:v>
                </c:pt>
                <c:pt idx="110">
                  <c:v>0.15</c:v>
                </c:pt>
                <c:pt idx="111">
                  <c:v>0.14000000000000001</c:v>
                </c:pt>
                <c:pt idx="112">
                  <c:v>1.95</c:v>
                </c:pt>
                <c:pt idx="113">
                  <c:v>0.15</c:v>
                </c:pt>
                <c:pt idx="114">
                  <c:v>-0.04</c:v>
                </c:pt>
                <c:pt idx="115">
                  <c:v>0.02</c:v>
                </c:pt>
                <c:pt idx="116">
                  <c:v>-0.1</c:v>
                </c:pt>
                <c:pt idx="117">
                  <c:v>0.22</c:v>
                </c:pt>
                <c:pt idx="118">
                  <c:v>0.23</c:v>
                </c:pt>
                <c:pt idx="119">
                  <c:v>0.16</c:v>
                </c:pt>
                <c:pt idx="120">
                  <c:v>0.09</c:v>
                </c:pt>
                <c:pt idx="121">
                  <c:v>0.36</c:v>
                </c:pt>
                <c:pt idx="122">
                  <c:v>0.1</c:v>
                </c:pt>
                <c:pt idx="123">
                  <c:v>0.37</c:v>
                </c:pt>
                <c:pt idx="124">
                  <c:v>0.87</c:v>
                </c:pt>
                <c:pt idx="125">
                  <c:v>0.15</c:v>
                </c:pt>
                <c:pt idx="126">
                  <c:v>0</c:v>
                </c:pt>
                <c:pt idx="127">
                  <c:v>0.28000000000000003</c:v>
                </c:pt>
                <c:pt idx="128">
                  <c:v>0.04</c:v>
                </c:pt>
                <c:pt idx="129">
                  <c:v>0.24</c:v>
                </c:pt>
                <c:pt idx="130">
                  <c:v>0.19</c:v>
                </c:pt>
                <c:pt idx="131">
                  <c:v>0.13</c:v>
                </c:pt>
                <c:pt idx="132">
                  <c:v>0.21</c:v>
                </c:pt>
                <c:pt idx="133">
                  <c:v>0.41</c:v>
                </c:pt>
                <c:pt idx="134">
                  <c:v>0.1</c:v>
                </c:pt>
                <c:pt idx="135">
                  <c:v>0.5</c:v>
                </c:pt>
                <c:pt idx="136">
                  <c:v>0.56000000000000005</c:v>
                </c:pt>
                <c:pt idx="137">
                  <c:v>1.18</c:v>
                </c:pt>
                <c:pt idx="138">
                  <c:v>0.14000000000000001</c:v>
                </c:pt>
                <c:pt idx="139">
                  <c:v>0.35</c:v>
                </c:pt>
                <c:pt idx="140">
                  <c:v>0.27</c:v>
                </c:pt>
                <c:pt idx="141">
                  <c:v>-0.15</c:v>
                </c:pt>
                <c:pt idx="142">
                  <c:v>0.25</c:v>
                </c:pt>
                <c:pt idx="143">
                  <c:v>-0.25</c:v>
                </c:pt>
                <c:pt idx="144">
                  <c:v>-0.09</c:v>
                </c:pt>
                <c:pt idx="145">
                  <c:v>0.34</c:v>
                </c:pt>
                <c:pt idx="146">
                  <c:v>-0.1</c:v>
                </c:pt>
                <c:pt idx="147">
                  <c:v>0.15</c:v>
                </c:pt>
                <c:pt idx="148">
                  <c:v>0.81</c:v>
                </c:pt>
                <c:pt idx="149">
                  <c:v>-0.04</c:v>
                </c:pt>
                <c:pt idx="150">
                  <c:v>0.32</c:v>
                </c:pt>
                <c:pt idx="151">
                  <c:v>0.05</c:v>
                </c:pt>
                <c:pt idx="152">
                  <c:v>0.05</c:v>
                </c:pt>
                <c:pt idx="153">
                  <c:v>0.18</c:v>
                </c:pt>
                <c:pt idx="154">
                  <c:v>-0.03</c:v>
                </c:pt>
                <c:pt idx="155">
                  <c:v>0.01</c:v>
                </c:pt>
                <c:pt idx="156">
                  <c:v>0.28999999999999998</c:v>
                </c:pt>
                <c:pt idx="157">
                  <c:v>0.3</c:v>
                </c:pt>
                <c:pt idx="158">
                  <c:v>0.24</c:v>
                </c:pt>
                <c:pt idx="159">
                  <c:v>-0.28000000000000003</c:v>
                </c:pt>
                <c:pt idx="160">
                  <c:v>0.25</c:v>
                </c:pt>
                <c:pt idx="161">
                  <c:v>0.21</c:v>
                </c:pt>
                <c:pt idx="162">
                  <c:v>0.57999999999999996</c:v>
                </c:pt>
                <c:pt idx="163">
                  <c:v>0.15</c:v>
                </c:pt>
                <c:pt idx="164">
                  <c:v>0.33</c:v>
                </c:pt>
                <c:pt idx="165">
                  <c:v>0.17</c:v>
                </c:pt>
                <c:pt idx="166">
                  <c:v>0.59</c:v>
                </c:pt>
                <c:pt idx="167">
                  <c:v>0.34</c:v>
                </c:pt>
                <c:pt idx="168">
                  <c:v>0.24</c:v>
                </c:pt>
                <c:pt idx="169">
                  <c:v>0.03</c:v>
                </c:pt>
                <c:pt idx="170">
                  <c:v>-0.02</c:v>
                </c:pt>
                <c:pt idx="171">
                  <c:v>0.21</c:v>
                </c:pt>
                <c:pt idx="172">
                  <c:v>0.34</c:v>
                </c:pt>
                <c:pt idx="173">
                  <c:v>0.3</c:v>
                </c:pt>
                <c:pt idx="174">
                  <c:v>7.0000000000000007E-2</c:v>
                </c:pt>
                <c:pt idx="175">
                  <c:v>0.1</c:v>
                </c:pt>
                <c:pt idx="176">
                  <c:v>0.08</c:v>
                </c:pt>
                <c:pt idx="177">
                  <c:v>0.01</c:v>
                </c:pt>
                <c:pt idx="178">
                  <c:v>-0.08</c:v>
                </c:pt>
                <c:pt idx="179">
                  <c:v>0.04</c:v>
                </c:pt>
                <c:pt idx="180">
                  <c:v>-0.17</c:v>
                </c:pt>
                <c:pt idx="181">
                  <c:v>-0.13</c:v>
                </c:pt>
                <c:pt idx="182">
                  <c:v>0.28000000000000003</c:v>
                </c:pt>
                <c:pt idx="183">
                  <c:v>0.2</c:v>
                </c:pt>
                <c:pt idx="184">
                  <c:v>0.14000000000000001</c:v>
                </c:pt>
                <c:pt idx="185">
                  <c:v>0.06</c:v>
                </c:pt>
                <c:pt idx="186">
                  <c:v>0.62</c:v>
                </c:pt>
                <c:pt idx="187">
                  <c:v>0.03</c:v>
                </c:pt>
                <c:pt idx="188">
                  <c:v>0.22</c:v>
                </c:pt>
                <c:pt idx="189">
                  <c:v>0.09</c:v>
                </c:pt>
                <c:pt idx="190">
                  <c:v>0.09</c:v>
                </c:pt>
                <c:pt idx="191">
                  <c:v>0.1</c:v>
                </c:pt>
                <c:pt idx="192">
                  <c:v>0.15</c:v>
                </c:pt>
                <c:pt idx="193">
                  <c:v>0.27</c:v>
                </c:pt>
                <c:pt idx="194">
                  <c:v>0.23</c:v>
                </c:pt>
                <c:pt idx="195">
                  <c:v>0.08</c:v>
                </c:pt>
                <c:pt idx="196">
                  <c:v>0.32</c:v>
                </c:pt>
                <c:pt idx="197">
                  <c:v>0.01</c:v>
                </c:pt>
                <c:pt idx="198">
                  <c:v>0.21</c:v>
                </c:pt>
                <c:pt idx="199">
                  <c:v>0.18</c:v>
                </c:pt>
                <c:pt idx="200">
                  <c:v>0.35</c:v>
                </c:pt>
                <c:pt idx="201">
                  <c:v>0.04</c:v>
                </c:pt>
                <c:pt idx="202">
                  <c:v>0.14000000000000001</c:v>
                </c:pt>
                <c:pt idx="203">
                  <c:v>0.18</c:v>
                </c:pt>
                <c:pt idx="204">
                  <c:v>0.17</c:v>
                </c:pt>
                <c:pt idx="205">
                  <c:v>0.48</c:v>
                </c:pt>
                <c:pt idx="206">
                  <c:v>0.12</c:v>
                </c:pt>
                <c:pt idx="207">
                  <c:v>0.23</c:v>
                </c:pt>
                <c:pt idx="208">
                  <c:v>0.1</c:v>
                </c:pt>
                <c:pt idx="209">
                  <c:v>-0.11</c:v>
                </c:pt>
                <c:pt idx="210">
                  <c:v>0.08</c:v>
                </c:pt>
                <c:pt idx="211">
                  <c:v>-0.01</c:v>
                </c:pt>
                <c:pt idx="212">
                  <c:v>0.4</c:v>
                </c:pt>
                <c:pt idx="213">
                  <c:v>0.24</c:v>
                </c:pt>
                <c:pt idx="214">
                  <c:v>0.14000000000000001</c:v>
                </c:pt>
                <c:pt idx="215">
                  <c:v>7.0000000000000007E-2</c:v>
                </c:pt>
                <c:pt idx="216">
                  <c:v>0.54</c:v>
                </c:pt>
                <c:pt idx="217">
                  <c:v>0.1</c:v>
                </c:pt>
                <c:pt idx="218">
                  <c:v>0.09</c:v>
                </c:pt>
                <c:pt idx="219">
                  <c:v>-0.08</c:v>
                </c:pt>
                <c:pt idx="220">
                  <c:v>0.27</c:v>
                </c:pt>
                <c:pt idx="221">
                  <c:v>-0.14000000000000001</c:v>
                </c:pt>
                <c:pt idx="222">
                  <c:v>0.02</c:v>
                </c:pt>
                <c:pt idx="223">
                  <c:v>0.2</c:v>
                </c:pt>
                <c:pt idx="224">
                  <c:v>0.31</c:v>
                </c:pt>
                <c:pt idx="225">
                  <c:v>-0.11</c:v>
                </c:pt>
                <c:pt idx="226">
                  <c:v>-0.01</c:v>
                </c:pt>
                <c:pt idx="227">
                  <c:v>0.16</c:v>
                </c:pt>
                <c:pt idx="228">
                  <c:v>0.33</c:v>
                </c:pt>
                <c:pt idx="229">
                  <c:v>0.79</c:v>
                </c:pt>
                <c:pt idx="230">
                  <c:v>0.72</c:v>
                </c:pt>
                <c:pt idx="231">
                  <c:v>0.32</c:v>
                </c:pt>
                <c:pt idx="232">
                  <c:v>0.14000000000000001</c:v>
                </c:pt>
                <c:pt idx="233">
                  <c:v>0.78</c:v>
                </c:pt>
                <c:pt idx="234">
                  <c:v>1.47</c:v>
                </c:pt>
                <c:pt idx="235">
                  <c:v>0.31</c:v>
                </c:pt>
                <c:pt idx="236">
                  <c:v>0.2</c:v>
                </c:pt>
                <c:pt idx="237">
                  <c:v>0.24</c:v>
                </c:pt>
                <c:pt idx="238">
                  <c:v>0.28000000000000003</c:v>
                </c:pt>
                <c:pt idx="239">
                  <c:v>0.27</c:v>
                </c:pt>
                <c:pt idx="240">
                  <c:v>-0.23</c:v>
                </c:pt>
                <c:pt idx="241">
                  <c:v>0.15</c:v>
                </c:pt>
                <c:pt idx="242">
                  <c:v>0.02</c:v>
                </c:pt>
                <c:pt idx="243">
                  <c:v>0.24</c:v>
                </c:pt>
                <c:pt idx="244">
                  <c:v>0.09</c:v>
                </c:pt>
                <c:pt idx="245">
                  <c:v>0.01</c:v>
                </c:pt>
                <c:pt idx="246">
                  <c:v>-0.23</c:v>
                </c:pt>
                <c:pt idx="247">
                  <c:v>-0.01</c:v>
                </c:pt>
                <c:pt idx="248">
                  <c:v>0.3</c:v>
                </c:pt>
                <c:pt idx="249">
                  <c:v>0.05</c:v>
                </c:pt>
                <c:pt idx="250">
                  <c:v>0.06</c:v>
                </c:pt>
                <c:pt idx="251">
                  <c:v>0.15</c:v>
                </c:pt>
                <c:pt idx="252">
                  <c:v>0.79</c:v>
                </c:pt>
                <c:pt idx="253">
                  <c:v>0.54</c:v>
                </c:pt>
                <c:pt idx="254">
                  <c:v>0.44</c:v>
                </c:pt>
                <c:pt idx="255">
                  <c:v>0.12</c:v>
                </c:pt>
                <c:pt idx="256">
                  <c:v>0.15</c:v>
                </c:pt>
                <c:pt idx="257">
                  <c:v>0.34</c:v>
                </c:pt>
                <c:pt idx="258">
                  <c:v>0.56999999999999995</c:v>
                </c:pt>
                <c:pt idx="259">
                  <c:v>0.68</c:v>
                </c:pt>
                <c:pt idx="260">
                  <c:v>0.21</c:v>
                </c:pt>
                <c:pt idx="261">
                  <c:v>0.32</c:v>
                </c:pt>
                <c:pt idx="262">
                  <c:v>0.12</c:v>
                </c:pt>
                <c:pt idx="263">
                  <c:v>1.26</c:v>
                </c:pt>
                <c:pt idx="264">
                  <c:v>0.57999999999999996</c:v>
                </c:pt>
                <c:pt idx="265">
                  <c:v>-0.02</c:v>
                </c:pt>
                <c:pt idx="266">
                  <c:v>0.32</c:v>
                </c:pt>
                <c:pt idx="267">
                  <c:v>0.01</c:v>
                </c:pt>
                <c:pt idx="268">
                  <c:v>-0.46</c:v>
                </c:pt>
                <c:pt idx="269">
                  <c:v>0.13</c:v>
                </c:pt>
                <c:pt idx="270">
                  <c:v>0.19</c:v>
                </c:pt>
                <c:pt idx="271">
                  <c:v>0.37</c:v>
                </c:pt>
                <c:pt idx="272">
                  <c:v>0.34</c:v>
                </c:pt>
                <c:pt idx="273">
                  <c:v>0.12</c:v>
                </c:pt>
                <c:pt idx="274">
                  <c:v>0.16</c:v>
                </c:pt>
                <c:pt idx="275">
                  <c:v>0.06</c:v>
                </c:pt>
                <c:pt idx="276">
                  <c:v>0.18</c:v>
                </c:pt>
                <c:pt idx="277">
                  <c:v>0.33</c:v>
                </c:pt>
                <c:pt idx="278">
                  <c:v>0.18</c:v>
                </c:pt>
                <c:pt idx="279">
                  <c:v>0.24</c:v>
                </c:pt>
                <c:pt idx="280">
                  <c:v>-0.04</c:v>
                </c:pt>
                <c:pt idx="281">
                  <c:v>0.06</c:v>
                </c:pt>
                <c:pt idx="282">
                  <c:v>0.3</c:v>
                </c:pt>
                <c:pt idx="283">
                  <c:v>0.38</c:v>
                </c:pt>
                <c:pt idx="284">
                  <c:v>0.23</c:v>
                </c:pt>
                <c:pt idx="285">
                  <c:v>0.52</c:v>
                </c:pt>
                <c:pt idx="286">
                  <c:v>0.76</c:v>
                </c:pt>
                <c:pt idx="287">
                  <c:v>-0.37</c:v>
                </c:pt>
                <c:pt idx="288">
                  <c:v>0.11</c:v>
                </c:pt>
                <c:pt idx="289">
                  <c:v>0.19</c:v>
                </c:pt>
                <c:pt idx="290">
                  <c:v>0.28000000000000003</c:v>
                </c:pt>
                <c:pt idx="291">
                  <c:v>0.41</c:v>
                </c:pt>
                <c:pt idx="292">
                  <c:v>0.15</c:v>
                </c:pt>
                <c:pt idx="293">
                  <c:v>7.0000000000000007E-2</c:v>
                </c:pt>
                <c:pt idx="294">
                  <c:v>0.05</c:v>
                </c:pt>
                <c:pt idx="295">
                  <c:v>-0.14000000000000001</c:v>
                </c:pt>
                <c:pt idx="296">
                  <c:v>0.31</c:v>
                </c:pt>
                <c:pt idx="297">
                  <c:v>0.26</c:v>
                </c:pt>
                <c:pt idx="298">
                  <c:v>0.15</c:v>
                </c:pt>
                <c:pt idx="299">
                  <c:v>-0.08</c:v>
                </c:pt>
                <c:pt idx="300">
                  <c:v>0.38</c:v>
                </c:pt>
                <c:pt idx="301">
                  <c:v>0.09</c:v>
                </c:pt>
                <c:pt idx="302">
                  <c:v>0.1</c:v>
                </c:pt>
                <c:pt idx="303">
                  <c:v>0.37</c:v>
                </c:pt>
                <c:pt idx="304">
                  <c:v>0.51</c:v>
                </c:pt>
                <c:pt idx="305">
                  <c:v>-0.09</c:v>
                </c:pt>
                <c:pt idx="306">
                  <c:v>0.28000000000000003</c:v>
                </c:pt>
                <c:pt idx="307">
                  <c:v>0.18</c:v>
                </c:pt>
                <c:pt idx="308">
                  <c:v>0.42</c:v>
                </c:pt>
                <c:pt idx="309">
                  <c:v>0.12</c:v>
                </c:pt>
                <c:pt idx="310">
                  <c:v>0.12</c:v>
                </c:pt>
                <c:pt idx="311">
                  <c:v>0.16</c:v>
                </c:pt>
                <c:pt idx="312">
                  <c:v>0.17</c:v>
                </c:pt>
                <c:pt idx="313">
                  <c:v>0.12</c:v>
                </c:pt>
                <c:pt idx="314">
                  <c:v>0.1</c:v>
                </c:pt>
                <c:pt idx="315">
                  <c:v>0.03</c:v>
                </c:pt>
                <c:pt idx="316">
                  <c:v>0.12</c:v>
                </c:pt>
                <c:pt idx="317">
                  <c:v>-0.04</c:v>
                </c:pt>
                <c:pt idx="318">
                  <c:v>0.06</c:v>
                </c:pt>
                <c:pt idx="319">
                  <c:v>7.0000000000000007E-2</c:v>
                </c:pt>
                <c:pt idx="320">
                  <c:v>0.13</c:v>
                </c:pt>
                <c:pt idx="321">
                  <c:v>0.12</c:v>
                </c:pt>
                <c:pt idx="322">
                  <c:v>0.11</c:v>
                </c:pt>
                <c:pt idx="323">
                  <c:v>0.02</c:v>
                </c:pt>
                <c:pt idx="324">
                  <c:v>0.21</c:v>
                </c:pt>
                <c:pt idx="325">
                  <c:v>-0.03</c:v>
                </c:pt>
                <c:pt idx="326">
                  <c:v>0.01</c:v>
                </c:pt>
                <c:pt idx="327">
                  <c:v>0.19</c:v>
                </c:pt>
                <c:pt idx="328">
                  <c:v>0.31</c:v>
                </c:pt>
                <c:pt idx="329">
                  <c:v>0.47</c:v>
                </c:pt>
                <c:pt idx="330">
                  <c:v>-0.02</c:v>
                </c:pt>
                <c:pt idx="331">
                  <c:v>0.26</c:v>
                </c:pt>
                <c:pt idx="332">
                  <c:v>0.05</c:v>
                </c:pt>
                <c:pt idx="333">
                  <c:v>-0.16</c:v>
                </c:pt>
                <c:pt idx="334">
                  <c:v>-0.19</c:v>
                </c:pt>
                <c:pt idx="335">
                  <c:v>7.0000000000000007E-2</c:v>
                </c:pt>
                <c:pt idx="336">
                  <c:v>0.3</c:v>
                </c:pt>
                <c:pt idx="337">
                  <c:v>0.34</c:v>
                </c:pt>
                <c:pt idx="338">
                  <c:v>0.13</c:v>
                </c:pt>
                <c:pt idx="339">
                  <c:v>0.14000000000000001</c:v>
                </c:pt>
                <c:pt idx="340">
                  <c:v>0.23</c:v>
                </c:pt>
                <c:pt idx="341">
                  <c:v>0.14000000000000001</c:v>
                </c:pt>
                <c:pt idx="342">
                  <c:v>-0.01</c:v>
                </c:pt>
                <c:pt idx="343">
                  <c:v>0.12</c:v>
                </c:pt>
                <c:pt idx="344">
                  <c:v>0.57999999999999996</c:v>
                </c:pt>
                <c:pt idx="345">
                  <c:v>0.12</c:v>
                </c:pt>
                <c:pt idx="346">
                  <c:v>7.0000000000000007E-2</c:v>
                </c:pt>
                <c:pt idx="347">
                  <c:v>0</c:v>
                </c:pt>
                <c:pt idx="348">
                  <c:v>0.12</c:v>
                </c:pt>
                <c:pt idx="349">
                  <c:v>0.08</c:v>
                </c:pt>
                <c:pt idx="350">
                  <c:v>-7.0000000000000007E-2</c:v>
                </c:pt>
                <c:pt idx="351">
                  <c:v>0.2</c:v>
                </c:pt>
                <c:pt idx="352">
                  <c:v>0.21</c:v>
                </c:pt>
                <c:pt idx="353">
                  <c:v>0.03</c:v>
                </c:pt>
                <c:pt idx="354">
                  <c:v>-0.3</c:v>
                </c:pt>
                <c:pt idx="355">
                  <c:v>7.0000000000000007E-2</c:v>
                </c:pt>
                <c:pt idx="356">
                  <c:v>0.26</c:v>
                </c:pt>
                <c:pt idx="357">
                  <c:v>0.42</c:v>
                </c:pt>
                <c:pt idx="358">
                  <c:v>0.26</c:v>
                </c:pt>
                <c:pt idx="359">
                  <c:v>0.42</c:v>
                </c:pt>
                <c:pt idx="360">
                  <c:v>0</c:v>
                </c:pt>
                <c:pt idx="361">
                  <c:v>0.22</c:v>
                </c:pt>
                <c:pt idx="362">
                  <c:v>0.03</c:v>
                </c:pt>
                <c:pt idx="363">
                  <c:v>0.19</c:v>
                </c:pt>
                <c:pt idx="364">
                  <c:v>0.05</c:v>
                </c:pt>
                <c:pt idx="365">
                  <c:v>0.66</c:v>
                </c:pt>
                <c:pt idx="366">
                  <c:v>-0.01</c:v>
                </c:pt>
                <c:pt idx="367">
                  <c:v>0.13</c:v>
                </c:pt>
                <c:pt idx="368">
                  <c:v>-0.18</c:v>
                </c:pt>
                <c:pt idx="369">
                  <c:v>0.14000000000000001</c:v>
                </c:pt>
              </c:numCache>
            </c:numRef>
          </c:xVal>
          <c:yVal>
            <c:numRef>
              <c:f>Sheet1!$D$2:$D$371</c:f>
              <c:numCache>
                <c:formatCode>General</c:formatCode>
                <c:ptCount val="370"/>
                <c:pt idx="0">
                  <c:v>0.03</c:v>
                </c:pt>
                <c:pt idx="1">
                  <c:v>0.03</c:v>
                </c:pt>
                <c:pt idx="2">
                  <c:v>0</c:v>
                </c:pt>
                <c:pt idx="3">
                  <c:v>0.18</c:v>
                </c:pt>
                <c:pt idx="4">
                  <c:v>-0.32</c:v>
                </c:pt>
                <c:pt idx="5">
                  <c:v>0.08</c:v>
                </c:pt>
                <c:pt idx="6">
                  <c:v>7.0000000000000007E-2</c:v>
                </c:pt>
                <c:pt idx="7">
                  <c:v>0.09</c:v>
                </c:pt>
                <c:pt idx="8">
                  <c:v>-0.02</c:v>
                </c:pt>
                <c:pt idx="9">
                  <c:v>0.24</c:v>
                </c:pt>
                <c:pt idx="10">
                  <c:v>0.21</c:v>
                </c:pt>
                <c:pt idx="11">
                  <c:v>0.01</c:v>
                </c:pt>
                <c:pt idx="12">
                  <c:v>-0.04</c:v>
                </c:pt>
                <c:pt idx="13">
                  <c:v>0.01</c:v>
                </c:pt>
                <c:pt idx="14">
                  <c:v>0.32</c:v>
                </c:pt>
                <c:pt idx="15">
                  <c:v>-0.03</c:v>
                </c:pt>
                <c:pt idx="16">
                  <c:v>0.14000000000000001</c:v>
                </c:pt>
                <c:pt idx="17">
                  <c:v>0.23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0.21</c:v>
                </c:pt>
                <c:pt idx="22">
                  <c:v>0.06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16-164E-89EC-9911E577B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8896000"/>
        <c:axId val="813358240"/>
      </c:scatterChart>
      <c:valAx>
        <c:axId val="478896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3358240"/>
        <c:crosses val="autoZero"/>
        <c:crossBetween val="midCat"/>
      </c:valAx>
      <c:valAx>
        <c:axId val="81335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896000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solidFill>
        <a:schemeClr val="accent5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2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Equity vs Fixed 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2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fixed_income_avg_return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Sheet1!$A$2:$A$371</c:f>
              <c:numCache>
                <c:formatCode>General</c:formatCode>
                <c:ptCount val="370"/>
                <c:pt idx="0">
                  <c:v>0.12</c:v>
                </c:pt>
                <c:pt idx="1">
                  <c:v>0.24</c:v>
                </c:pt>
                <c:pt idx="2">
                  <c:v>0.35</c:v>
                </c:pt>
                <c:pt idx="3">
                  <c:v>0.28000000000000003</c:v>
                </c:pt>
                <c:pt idx="4">
                  <c:v>0.05</c:v>
                </c:pt>
                <c:pt idx="5">
                  <c:v>0.24</c:v>
                </c:pt>
                <c:pt idx="6">
                  <c:v>-0.02</c:v>
                </c:pt>
                <c:pt idx="7">
                  <c:v>0.14000000000000001</c:v>
                </c:pt>
                <c:pt idx="8">
                  <c:v>0.39</c:v>
                </c:pt>
                <c:pt idx="9">
                  <c:v>0.26</c:v>
                </c:pt>
                <c:pt idx="10">
                  <c:v>-0.15</c:v>
                </c:pt>
                <c:pt idx="11">
                  <c:v>0.13</c:v>
                </c:pt>
                <c:pt idx="12">
                  <c:v>0.13</c:v>
                </c:pt>
                <c:pt idx="13">
                  <c:v>0</c:v>
                </c:pt>
                <c:pt idx="14">
                  <c:v>0.26</c:v>
                </c:pt>
                <c:pt idx="15">
                  <c:v>0.4</c:v>
                </c:pt>
                <c:pt idx="16">
                  <c:v>0.32</c:v>
                </c:pt>
                <c:pt idx="17">
                  <c:v>0.59</c:v>
                </c:pt>
                <c:pt idx="18">
                  <c:v>-0.08</c:v>
                </c:pt>
                <c:pt idx="19">
                  <c:v>0.13</c:v>
                </c:pt>
                <c:pt idx="20">
                  <c:v>0.3</c:v>
                </c:pt>
                <c:pt idx="21">
                  <c:v>0.08</c:v>
                </c:pt>
                <c:pt idx="22">
                  <c:v>0.27</c:v>
                </c:pt>
                <c:pt idx="23">
                  <c:v>0.06</c:v>
                </c:pt>
                <c:pt idx="24">
                  <c:v>0</c:v>
                </c:pt>
                <c:pt idx="25">
                  <c:v>0.35</c:v>
                </c:pt>
                <c:pt idx="26">
                  <c:v>0.08</c:v>
                </c:pt>
                <c:pt idx="27">
                  <c:v>-0.09</c:v>
                </c:pt>
                <c:pt idx="28">
                  <c:v>0.56000000000000005</c:v>
                </c:pt>
                <c:pt idx="29">
                  <c:v>-0.08</c:v>
                </c:pt>
                <c:pt idx="30">
                  <c:v>0.28999999999999998</c:v>
                </c:pt>
                <c:pt idx="31">
                  <c:v>-0.05</c:v>
                </c:pt>
                <c:pt idx="32">
                  <c:v>0.17</c:v>
                </c:pt>
                <c:pt idx="33">
                  <c:v>0</c:v>
                </c:pt>
                <c:pt idx="34">
                  <c:v>0.09</c:v>
                </c:pt>
                <c:pt idx="35">
                  <c:v>0.14000000000000001</c:v>
                </c:pt>
                <c:pt idx="36">
                  <c:v>-0.14000000000000001</c:v>
                </c:pt>
                <c:pt idx="37">
                  <c:v>0.3</c:v>
                </c:pt>
                <c:pt idx="38">
                  <c:v>0.31</c:v>
                </c:pt>
                <c:pt idx="39">
                  <c:v>0.05</c:v>
                </c:pt>
                <c:pt idx="40">
                  <c:v>0.28000000000000003</c:v>
                </c:pt>
                <c:pt idx="41">
                  <c:v>0.49</c:v>
                </c:pt>
                <c:pt idx="42">
                  <c:v>-0.12</c:v>
                </c:pt>
                <c:pt idx="43">
                  <c:v>-0.51</c:v>
                </c:pt>
                <c:pt idx="44">
                  <c:v>0.26</c:v>
                </c:pt>
                <c:pt idx="45">
                  <c:v>-0.06</c:v>
                </c:pt>
                <c:pt idx="46">
                  <c:v>-0.04</c:v>
                </c:pt>
                <c:pt idx="47">
                  <c:v>0.06</c:v>
                </c:pt>
                <c:pt idx="48">
                  <c:v>-0.18</c:v>
                </c:pt>
                <c:pt idx="49">
                  <c:v>-0.19</c:v>
                </c:pt>
                <c:pt idx="50">
                  <c:v>0.2</c:v>
                </c:pt>
                <c:pt idx="51">
                  <c:v>0.05</c:v>
                </c:pt>
                <c:pt idx="52">
                  <c:v>0.44</c:v>
                </c:pt>
                <c:pt idx="53">
                  <c:v>0.06</c:v>
                </c:pt>
                <c:pt idx="54">
                  <c:v>0.1</c:v>
                </c:pt>
                <c:pt idx="55">
                  <c:v>0.06</c:v>
                </c:pt>
                <c:pt idx="56">
                  <c:v>0.06</c:v>
                </c:pt>
                <c:pt idx="57">
                  <c:v>0</c:v>
                </c:pt>
                <c:pt idx="58">
                  <c:v>0.04</c:v>
                </c:pt>
                <c:pt idx="59">
                  <c:v>0.16</c:v>
                </c:pt>
                <c:pt idx="60">
                  <c:v>0.05</c:v>
                </c:pt>
                <c:pt idx="61">
                  <c:v>0.28000000000000003</c:v>
                </c:pt>
                <c:pt idx="62">
                  <c:v>0.33</c:v>
                </c:pt>
                <c:pt idx="63">
                  <c:v>0.08</c:v>
                </c:pt>
                <c:pt idx="64">
                  <c:v>0.26</c:v>
                </c:pt>
                <c:pt idx="65">
                  <c:v>0.2</c:v>
                </c:pt>
                <c:pt idx="66">
                  <c:v>0</c:v>
                </c:pt>
                <c:pt idx="67">
                  <c:v>0.93</c:v>
                </c:pt>
                <c:pt idx="68">
                  <c:v>0.21</c:v>
                </c:pt>
                <c:pt idx="69">
                  <c:v>0.09</c:v>
                </c:pt>
                <c:pt idx="70">
                  <c:v>-0.13</c:v>
                </c:pt>
                <c:pt idx="71">
                  <c:v>0.13</c:v>
                </c:pt>
                <c:pt idx="72">
                  <c:v>0</c:v>
                </c:pt>
                <c:pt idx="73">
                  <c:v>-0.17</c:v>
                </c:pt>
                <c:pt idx="74">
                  <c:v>-0.09</c:v>
                </c:pt>
                <c:pt idx="75">
                  <c:v>0.16</c:v>
                </c:pt>
                <c:pt idx="76">
                  <c:v>0.09</c:v>
                </c:pt>
                <c:pt idx="77">
                  <c:v>-7.0000000000000007E-2</c:v>
                </c:pt>
                <c:pt idx="78">
                  <c:v>0.1</c:v>
                </c:pt>
                <c:pt idx="79">
                  <c:v>0.25</c:v>
                </c:pt>
                <c:pt idx="80">
                  <c:v>0.28000000000000003</c:v>
                </c:pt>
                <c:pt idx="81">
                  <c:v>0.25</c:v>
                </c:pt>
                <c:pt idx="82">
                  <c:v>0.92</c:v>
                </c:pt>
                <c:pt idx="83">
                  <c:v>0.38</c:v>
                </c:pt>
                <c:pt idx="84">
                  <c:v>0.08</c:v>
                </c:pt>
                <c:pt idx="85">
                  <c:v>-0.08</c:v>
                </c:pt>
                <c:pt idx="86">
                  <c:v>0.15</c:v>
                </c:pt>
                <c:pt idx="87">
                  <c:v>0.11</c:v>
                </c:pt>
                <c:pt idx="88">
                  <c:v>0.16</c:v>
                </c:pt>
                <c:pt idx="89">
                  <c:v>7.0000000000000007E-2</c:v>
                </c:pt>
                <c:pt idx="90">
                  <c:v>0.56999999999999995</c:v>
                </c:pt>
                <c:pt idx="91">
                  <c:v>0.06</c:v>
                </c:pt>
                <c:pt idx="92">
                  <c:v>0.28000000000000003</c:v>
                </c:pt>
                <c:pt idx="93">
                  <c:v>0.36</c:v>
                </c:pt>
                <c:pt idx="94">
                  <c:v>0.55000000000000004</c:v>
                </c:pt>
                <c:pt idx="95">
                  <c:v>7.0000000000000007E-2</c:v>
                </c:pt>
                <c:pt idx="96">
                  <c:v>-0.06</c:v>
                </c:pt>
                <c:pt idx="97">
                  <c:v>0</c:v>
                </c:pt>
                <c:pt idx="98">
                  <c:v>0.18</c:v>
                </c:pt>
                <c:pt idx="99">
                  <c:v>0.26</c:v>
                </c:pt>
                <c:pt idx="100">
                  <c:v>0.08</c:v>
                </c:pt>
                <c:pt idx="101">
                  <c:v>0.03</c:v>
                </c:pt>
                <c:pt idx="102">
                  <c:v>0.18</c:v>
                </c:pt>
                <c:pt idx="103">
                  <c:v>-0.16</c:v>
                </c:pt>
                <c:pt idx="104">
                  <c:v>0.02</c:v>
                </c:pt>
                <c:pt idx="105">
                  <c:v>0.37</c:v>
                </c:pt>
                <c:pt idx="106">
                  <c:v>0.16</c:v>
                </c:pt>
                <c:pt idx="107">
                  <c:v>0.05</c:v>
                </c:pt>
                <c:pt idx="108">
                  <c:v>0.35</c:v>
                </c:pt>
                <c:pt idx="109">
                  <c:v>0.12</c:v>
                </c:pt>
                <c:pt idx="110">
                  <c:v>0.15</c:v>
                </c:pt>
                <c:pt idx="111">
                  <c:v>0.14000000000000001</c:v>
                </c:pt>
                <c:pt idx="112">
                  <c:v>1.95</c:v>
                </c:pt>
                <c:pt idx="113">
                  <c:v>0.15</c:v>
                </c:pt>
                <c:pt idx="114">
                  <c:v>-0.04</c:v>
                </c:pt>
                <c:pt idx="115">
                  <c:v>0.02</c:v>
                </c:pt>
                <c:pt idx="116">
                  <c:v>-0.1</c:v>
                </c:pt>
                <c:pt idx="117">
                  <c:v>0.22</c:v>
                </c:pt>
                <c:pt idx="118">
                  <c:v>0.23</c:v>
                </c:pt>
                <c:pt idx="119">
                  <c:v>0.16</c:v>
                </c:pt>
                <c:pt idx="120">
                  <c:v>0.09</c:v>
                </c:pt>
                <c:pt idx="121">
                  <c:v>0.36</c:v>
                </c:pt>
                <c:pt idx="122">
                  <c:v>0.1</c:v>
                </c:pt>
                <c:pt idx="123">
                  <c:v>0.37</c:v>
                </c:pt>
                <c:pt idx="124">
                  <c:v>0.87</c:v>
                </c:pt>
                <c:pt idx="125">
                  <c:v>0.15</c:v>
                </c:pt>
                <c:pt idx="126">
                  <c:v>0</c:v>
                </c:pt>
                <c:pt idx="127">
                  <c:v>0.28000000000000003</c:v>
                </c:pt>
                <c:pt idx="128">
                  <c:v>0.04</c:v>
                </c:pt>
                <c:pt idx="129">
                  <c:v>0.24</c:v>
                </c:pt>
                <c:pt idx="130">
                  <c:v>0.19</c:v>
                </c:pt>
                <c:pt idx="131">
                  <c:v>0.13</c:v>
                </c:pt>
                <c:pt idx="132">
                  <c:v>0.21</c:v>
                </c:pt>
                <c:pt idx="133">
                  <c:v>0.41</c:v>
                </c:pt>
                <c:pt idx="134">
                  <c:v>0.1</c:v>
                </c:pt>
                <c:pt idx="135">
                  <c:v>0.5</c:v>
                </c:pt>
                <c:pt idx="136">
                  <c:v>0.56000000000000005</c:v>
                </c:pt>
                <c:pt idx="137">
                  <c:v>1.18</c:v>
                </c:pt>
                <c:pt idx="138">
                  <c:v>0.14000000000000001</c:v>
                </c:pt>
                <c:pt idx="139">
                  <c:v>0.35</c:v>
                </c:pt>
                <c:pt idx="140">
                  <c:v>0.27</c:v>
                </c:pt>
                <c:pt idx="141">
                  <c:v>-0.15</c:v>
                </c:pt>
                <c:pt idx="142">
                  <c:v>0.25</c:v>
                </c:pt>
                <c:pt idx="143">
                  <c:v>-0.25</c:v>
                </c:pt>
                <c:pt idx="144">
                  <c:v>-0.09</c:v>
                </c:pt>
                <c:pt idx="145">
                  <c:v>0.34</c:v>
                </c:pt>
                <c:pt idx="146">
                  <c:v>-0.1</c:v>
                </c:pt>
                <c:pt idx="147">
                  <c:v>0.15</c:v>
                </c:pt>
                <c:pt idx="148">
                  <c:v>0.81</c:v>
                </c:pt>
                <c:pt idx="149">
                  <c:v>-0.04</c:v>
                </c:pt>
                <c:pt idx="150">
                  <c:v>0.32</c:v>
                </c:pt>
                <c:pt idx="151">
                  <c:v>0.05</c:v>
                </c:pt>
                <c:pt idx="152">
                  <c:v>0.05</c:v>
                </c:pt>
                <c:pt idx="153">
                  <c:v>0.18</c:v>
                </c:pt>
                <c:pt idx="154">
                  <c:v>-0.03</c:v>
                </c:pt>
                <c:pt idx="155">
                  <c:v>0.01</c:v>
                </c:pt>
                <c:pt idx="156">
                  <c:v>0.28999999999999998</c:v>
                </c:pt>
                <c:pt idx="157">
                  <c:v>0.3</c:v>
                </c:pt>
                <c:pt idx="158">
                  <c:v>0.24</c:v>
                </c:pt>
                <c:pt idx="159">
                  <c:v>-0.28000000000000003</c:v>
                </c:pt>
                <c:pt idx="160">
                  <c:v>0.25</c:v>
                </c:pt>
                <c:pt idx="161">
                  <c:v>0.21</c:v>
                </c:pt>
                <c:pt idx="162">
                  <c:v>0.57999999999999996</c:v>
                </c:pt>
                <c:pt idx="163">
                  <c:v>0.15</c:v>
                </c:pt>
                <c:pt idx="164">
                  <c:v>0.33</c:v>
                </c:pt>
                <c:pt idx="165">
                  <c:v>0.17</c:v>
                </c:pt>
                <c:pt idx="166">
                  <c:v>0.59</c:v>
                </c:pt>
                <c:pt idx="167">
                  <c:v>0.34</c:v>
                </c:pt>
                <c:pt idx="168">
                  <c:v>0.24</c:v>
                </c:pt>
                <c:pt idx="169">
                  <c:v>0.03</c:v>
                </c:pt>
                <c:pt idx="170">
                  <c:v>-0.02</c:v>
                </c:pt>
                <c:pt idx="171">
                  <c:v>0.21</c:v>
                </c:pt>
                <c:pt idx="172">
                  <c:v>0.34</c:v>
                </c:pt>
                <c:pt idx="173">
                  <c:v>0.3</c:v>
                </c:pt>
                <c:pt idx="174">
                  <c:v>7.0000000000000007E-2</c:v>
                </c:pt>
                <c:pt idx="175">
                  <c:v>0.1</c:v>
                </c:pt>
                <c:pt idx="176">
                  <c:v>0.08</c:v>
                </c:pt>
                <c:pt idx="177">
                  <c:v>0.01</c:v>
                </c:pt>
                <c:pt idx="178">
                  <c:v>-0.08</c:v>
                </c:pt>
                <c:pt idx="179">
                  <c:v>0.04</c:v>
                </c:pt>
                <c:pt idx="180">
                  <c:v>-0.17</c:v>
                </c:pt>
                <c:pt idx="181">
                  <c:v>-0.13</c:v>
                </c:pt>
                <c:pt idx="182">
                  <c:v>0.28000000000000003</c:v>
                </c:pt>
                <c:pt idx="183">
                  <c:v>0.2</c:v>
                </c:pt>
                <c:pt idx="184">
                  <c:v>0.14000000000000001</c:v>
                </c:pt>
                <c:pt idx="185">
                  <c:v>0.06</c:v>
                </c:pt>
                <c:pt idx="186">
                  <c:v>0.62</c:v>
                </c:pt>
                <c:pt idx="187">
                  <c:v>0.03</c:v>
                </c:pt>
                <c:pt idx="188">
                  <c:v>0.22</c:v>
                </c:pt>
                <c:pt idx="189">
                  <c:v>0.09</c:v>
                </c:pt>
                <c:pt idx="190">
                  <c:v>0.09</c:v>
                </c:pt>
                <c:pt idx="191">
                  <c:v>0.1</c:v>
                </c:pt>
                <c:pt idx="192">
                  <c:v>0.15</c:v>
                </c:pt>
                <c:pt idx="193">
                  <c:v>0.27</c:v>
                </c:pt>
                <c:pt idx="194">
                  <c:v>0.23</c:v>
                </c:pt>
                <c:pt idx="195">
                  <c:v>0.08</c:v>
                </c:pt>
                <c:pt idx="196">
                  <c:v>0.32</c:v>
                </c:pt>
                <c:pt idx="197">
                  <c:v>0.01</c:v>
                </c:pt>
                <c:pt idx="198">
                  <c:v>0.21</c:v>
                </c:pt>
                <c:pt idx="199">
                  <c:v>0.18</c:v>
                </c:pt>
                <c:pt idx="200">
                  <c:v>0.35</c:v>
                </c:pt>
                <c:pt idx="201">
                  <c:v>0.04</c:v>
                </c:pt>
                <c:pt idx="202">
                  <c:v>0.14000000000000001</c:v>
                </c:pt>
                <c:pt idx="203">
                  <c:v>0.18</c:v>
                </c:pt>
                <c:pt idx="204">
                  <c:v>0.17</c:v>
                </c:pt>
                <c:pt idx="205">
                  <c:v>0.48</c:v>
                </c:pt>
                <c:pt idx="206">
                  <c:v>0.12</c:v>
                </c:pt>
                <c:pt idx="207">
                  <c:v>0.23</c:v>
                </c:pt>
                <c:pt idx="208">
                  <c:v>0.1</c:v>
                </c:pt>
                <c:pt idx="209">
                  <c:v>-0.11</c:v>
                </c:pt>
                <c:pt idx="210">
                  <c:v>0.08</c:v>
                </c:pt>
                <c:pt idx="211">
                  <c:v>-0.01</c:v>
                </c:pt>
                <c:pt idx="212">
                  <c:v>0.4</c:v>
                </c:pt>
                <c:pt idx="213">
                  <c:v>0.24</c:v>
                </c:pt>
                <c:pt idx="214">
                  <c:v>0.14000000000000001</c:v>
                </c:pt>
                <c:pt idx="215">
                  <c:v>7.0000000000000007E-2</c:v>
                </c:pt>
                <c:pt idx="216">
                  <c:v>0.54</c:v>
                </c:pt>
                <c:pt idx="217">
                  <c:v>0.1</c:v>
                </c:pt>
                <c:pt idx="218">
                  <c:v>0.09</c:v>
                </c:pt>
                <c:pt idx="219">
                  <c:v>-0.08</c:v>
                </c:pt>
                <c:pt idx="220">
                  <c:v>0.27</c:v>
                </c:pt>
                <c:pt idx="221">
                  <c:v>-0.14000000000000001</c:v>
                </c:pt>
                <c:pt idx="222">
                  <c:v>0.02</c:v>
                </c:pt>
                <c:pt idx="223">
                  <c:v>0.2</c:v>
                </c:pt>
                <c:pt idx="224">
                  <c:v>0.31</c:v>
                </c:pt>
                <c:pt idx="225">
                  <c:v>-0.11</c:v>
                </c:pt>
                <c:pt idx="226">
                  <c:v>-0.01</c:v>
                </c:pt>
                <c:pt idx="227">
                  <c:v>0.16</c:v>
                </c:pt>
                <c:pt idx="228">
                  <c:v>0.33</c:v>
                </c:pt>
                <c:pt idx="229">
                  <c:v>0.79</c:v>
                </c:pt>
                <c:pt idx="230">
                  <c:v>0.72</c:v>
                </c:pt>
                <c:pt idx="231">
                  <c:v>0.32</c:v>
                </c:pt>
                <c:pt idx="232">
                  <c:v>0.14000000000000001</c:v>
                </c:pt>
                <c:pt idx="233">
                  <c:v>0.78</c:v>
                </c:pt>
                <c:pt idx="234">
                  <c:v>1.47</c:v>
                </c:pt>
                <c:pt idx="235">
                  <c:v>0.31</c:v>
                </c:pt>
                <c:pt idx="236">
                  <c:v>0.2</c:v>
                </c:pt>
                <c:pt idx="237">
                  <c:v>0.24</c:v>
                </c:pt>
                <c:pt idx="238">
                  <c:v>0.28000000000000003</c:v>
                </c:pt>
                <c:pt idx="239">
                  <c:v>0.27</c:v>
                </c:pt>
                <c:pt idx="240">
                  <c:v>-0.23</c:v>
                </c:pt>
                <c:pt idx="241">
                  <c:v>0.15</c:v>
                </c:pt>
                <c:pt idx="242">
                  <c:v>0.02</c:v>
                </c:pt>
                <c:pt idx="243">
                  <c:v>0.24</c:v>
                </c:pt>
                <c:pt idx="244">
                  <c:v>0.09</c:v>
                </c:pt>
                <c:pt idx="245">
                  <c:v>0.01</c:v>
                </c:pt>
                <c:pt idx="246">
                  <c:v>-0.23</c:v>
                </c:pt>
                <c:pt idx="247">
                  <c:v>-0.01</c:v>
                </c:pt>
                <c:pt idx="248">
                  <c:v>0.3</c:v>
                </c:pt>
                <c:pt idx="249">
                  <c:v>0.05</c:v>
                </c:pt>
                <c:pt idx="250">
                  <c:v>0.06</c:v>
                </c:pt>
                <c:pt idx="251">
                  <c:v>0.15</c:v>
                </c:pt>
                <c:pt idx="252">
                  <c:v>0.79</c:v>
                </c:pt>
                <c:pt idx="253">
                  <c:v>0.54</c:v>
                </c:pt>
                <c:pt idx="254">
                  <c:v>0.44</c:v>
                </c:pt>
                <c:pt idx="255">
                  <c:v>0.12</c:v>
                </c:pt>
                <c:pt idx="256">
                  <c:v>0.15</c:v>
                </c:pt>
                <c:pt idx="257">
                  <c:v>0.34</c:v>
                </c:pt>
                <c:pt idx="258">
                  <c:v>0.56999999999999995</c:v>
                </c:pt>
                <c:pt idx="259">
                  <c:v>0.68</c:v>
                </c:pt>
                <c:pt idx="260">
                  <c:v>0.21</c:v>
                </c:pt>
                <c:pt idx="261">
                  <c:v>0.32</c:v>
                </c:pt>
                <c:pt idx="262">
                  <c:v>0.12</c:v>
                </c:pt>
                <c:pt idx="263">
                  <c:v>1.26</c:v>
                </c:pt>
                <c:pt idx="264">
                  <c:v>0.57999999999999996</c:v>
                </c:pt>
                <c:pt idx="265">
                  <c:v>-0.02</c:v>
                </c:pt>
                <c:pt idx="266">
                  <c:v>0.32</c:v>
                </c:pt>
                <c:pt idx="267">
                  <c:v>0.01</c:v>
                </c:pt>
                <c:pt idx="268">
                  <c:v>-0.46</c:v>
                </c:pt>
                <c:pt idx="269">
                  <c:v>0.13</c:v>
                </c:pt>
                <c:pt idx="270">
                  <c:v>0.19</c:v>
                </c:pt>
                <c:pt idx="271">
                  <c:v>0.37</c:v>
                </c:pt>
                <c:pt idx="272">
                  <c:v>0.34</c:v>
                </c:pt>
                <c:pt idx="273">
                  <c:v>0.12</c:v>
                </c:pt>
                <c:pt idx="274">
                  <c:v>0.16</c:v>
                </c:pt>
                <c:pt idx="275">
                  <c:v>0.06</c:v>
                </c:pt>
                <c:pt idx="276">
                  <c:v>0.18</c:v>
                </c:pt>
                <c:pt idx="277">
                  <c:v>0.33</c:v>
                </c:pt>
                <c:pt idx="278">
                  <c:v>0.18</c:v>
                </c:pt>
                <c:pt idx="279">
                  <c:v>0.24</c:v>
                </c:pt>
                <c:pt idx="280">
                  <c:v>-0.04</c:v>
                </c:pt>
                <c:pt idx="281">
                  <c:v>0.06</c:v>
                </c:pt>
                <c:pt idx="282">
                  <c:v>0.3</c:v>
                </c:pt>
                <c:pt idx="283">
                  <c:v>0.38</c:v>
                </c:pt>
                <c:pt idx="284">
                  <c:v>0.23</c:v>
                </c:pt>
                <c:pt idx="285">
                  <c:v>0.52</c:v>
                </c:pt>
                <c:pt idx="286">
                  <c:v>0.76</c:v>
                </c:pt>
                <c:pt idx="287">
                  <c:v>-0.37</c:v>
                </c:pt>
                <c:pt idx="288">
                  <c:v>0.11</c:v>
                </c:pt>
                <c:pt idx="289">
                  <c:v>0.19</c:v>
                </c:pt>
                <c:pt idx="290">
                  <c:v>0.28000000000000003</c:v>
                </c:pt>
                <c:pt idx="291">
                  <c:v>0.41</c:v>
                </c:pt>
                <c:pt idx="292">
                  <c:v>0.15</c:v>
                </c:pt>
                <c:pt idx="293">
                  <c:v>7.0000000000000007E-2</c:v>
                </c:pt>
                <c:pt idx="294">
                  <c:v>0.05</c:v>
                </c:pt>
                <c:pt idx="295">
                  <c:v>-0.14000000000000001</c:v>
                </c:pt>
                <c:pt idx="296">
                  <c:v>0.31</c:v>
                </c:pt>
                <c:pt idx="297">
                  <c:v>0.26</c:v>
                </c:pt>
                <c:pt idx="298">
                  <c:v>0.15</c:v>
                </c:pt>
                <c:pt idx="299">
                  <c:v>-0.08</c:v>
                </c:pt>
                <c:pt idx="300">
                  <c:v>0.38</c:v>
                </c:pt>
                <c:pt idx="301">
                  <c:v>0.09</c:v>
                </c:pt>
                <c:pt idx="302">
                  <c:v>0.1</c:v>
                </c:pt>
                <c:pt idx="303">
                  <c:v>0.37</c:v>
                </c:pt>
                <c:pt idx="304">
                  <c:v>0.51</c:v>
                </c:pt>
                <c:pt idx="305">
                  <c:v>-0.09</c:v>
                </c:pt>
                <c:pt idx="306">
                  <c:v>0.28000000000000003</c:v>
                </c:pt>
                <c:pt idx="307">
                  <c:v>0.18</c:v>
                </c:pt>
                <c:pt idx="308">
                  <c:v>0.42</c:v>
                </c:pt>
                <c:pt idx="309">
                  <c:v>0.12</c:v>
                </c:pt>
                <c:pt idx="310">
                  <c:v>0.12</c:v>
                </c:pt>
                <c:pt idx="311">
                  <c:v>0.16</c:v>
                </c:pt>
                <c:pt idx="312">
                  <c:v>0.17</c:v>
                </c:pt>
                <c:pt idx="313">
                  <c:v>0.12</c:v>
                </c:pt>
                <c:pt idx="314">
                  <c:v>0.1</c:v>
                </c:pt>
                <c:pt idx="315">
                  <c:v>0.03</c:v>
                </c:pt>
                <c:pt idx="316">
                  <c:v>0.12</c:v>
                </c:pt>
                <c:pt idx="317">
                  <c:v>-0.04</c:v>
                </c:pt>
                <c:pt idx="318">
                  <c:v>0.06</c:v>
                </c:pt>
                <c:pt idx="319">
                  <c:v>7.0000000000000007E-2</c:v>
                </c:pt>
                <c:pt idx="320">
                  <c:v>0.13</c:v>
                </c:pt>
                <c:pt idx="321">
                  <c:v>0.12</c:v>
                </c:pt>
                <c:pt idx="322">
                  <c:v>0.11</c:v>
                </c:pt>
                <c:pt idx="323">
                  <c:v>0.02</c:v>
                </c:pt>
                <c:pt idx="324">
                  <c:v>0.21</c:v>
                </c:pt>
                <c:pt idx="325">
                  <c:v>-0.03</c:v>
                </c:pt>
                <c:pt idx="326">
                  <c:v>0.01</c:v>
                </c:pt>
                <c:pt idx="327">
                  <c:v>0.19</c:v>
                </c:pt>
                <c:pt idx="328">
                  <c:v>0.31</c:v>
                </c:pt>
                <c:pt idx="329">
                  <c:v>0.47</c:v>
                </c:pt>
                <c:pt idx="330">
                  <c:v>-0.02</c:v>
                </c:pt>
                <c:pt idx="331">
                  <c:v>0.26</c:v>
                </c:pt>
                <c:pt idx="332">
                  <c:v>0.05</c:v>
                </c:pt>
                <c:pt idx="333">
                  <c:v>-0.16</c:v>
                </c:pt>
                <c:pt idx="334">
                  <c:v>-0.19</c:v>
                </c:pt>
                <c:pt idx="335">
                  <c:v>7.0000000000000007E-2</c:v>
                </c:pt>
                <c:pt idx="336">
                  <c:v>0.3</c:v>
                </c:pt>
                <c:pt idx="337">
                  <c:v>0.34</c:v>
                </c:pt>
                <c:pt idx="338">
                  <c:v>0.13</c:v>
                </c:pt>
                <c:pt idx="339">
                  <c:v>0.14000000000000001</c:v>
                </c:pt>
                <c:pt idx="340">
                  <c:v>0.23</c:v>
                </c:pt>
                <c:pt idx="341">
                  <c:v>0.14000000000000001</c:v>
                </c:pt>
                <c:pt idx="342">
                  <c:v>-0.01</c:v>
                </c:pt>
                <c:pt idx="343">
                  <c:v>0.12</c:v>
                </c:pt>
                <c:pt idx="344">
                  <c:v>0.57999999999999996</c:v>
                </c:pt>
                <c:pt idx="345">
                  <c:v>0.12</c:v>
                </c:pt>
                <c:pt idx="346">
                  <c:v>7.0000000000000007E-2</c:v>
                </c:pt>
                <c:pt idx="347">
                  <c:v>0</c:v>
                </c:pt>
                <c:pt idx="348">
                  <c:v>0.12</c:v>
                </c:pt>
                <c:pt idx="349">
                  <c:v>0.08</c:v>
                </c:pt>
                <c:pt idx="350">
                  <c:v>-7.0000000000000007E-2</c:v>
                </c:pt>
                <c:pt idx="351">
                  <c:v>0.2</c:v>
                </c:pt>
                <c:pt idx="352">
                  <c:v>0.21</c:v>
                </c:pt>
                <c:pt idx="353">
                  <c:v>0.03</c:v>
                </c:pt>
                <c:pt idx="354">
                  <c:v>-0.3</c:v>
                </c:pt>
                <c:pt idx="355">
                  <c:v>7.0000000000000007E-2</c:v>
                </c:pt>
                <c:pt idx="356">
                  <c:v>0.26</c:v>
                </c:pt>
                <c:pt idx="357">
                  <c:v>0.42</c:v>
                </c:pt>
                <c:pt idx="358">
                  <c:v>0.26</c:v>
                </c:pt>
                <c:pt idx="359">
                  <c:v>0.42</c:v>
                </c:pt>
                <c:pt idx="360">
                  <c:v>0</c:v>
                </c:pt>
                <c:pt idx="361">
                  <c:v>0.22</c:v>
                </c:pt>
                <c:pt idx="362">
                  <c:v>0.03</c:v>
                </c:pt>
                <c:pt idx="363">
                  <c:v>0.19</c:v>
                </c:pt>
                <c:pt idx="364">
                  <c:v>0.05</c:v>
                </c:pt>
                <c:pt idx="365">
                  <c:v>0.66</c:v>
                </c:pt>
                <c:pt idx="366">
                  <c:v>-0.01</c:v>
                </c:pt>
                <c:pt idx="367">
                  <c:v>0.13</c:v>
                </c:pt>
                <c:pt idx="368">
                  <c:v>-0.18</c:v>
                </c:pt>
                <c:pt idx="369">
                  <c:v>0.14000000000000001</c:v>
                </c:pt>
              </c:numCache>
            </c:numRef>
          </c:xVal>
          <c:yVal>
            <c:numRef>
              <c:f>Sheet1!$C$2:$C$371</c:f>
              <c:numCache>
                <c:formatCode>General</c:formatCode>
                <c:ptCount val="370"/>
                <c:pt idx="0">
                  <c:v>-0.05</c:v>
                </c:pt>
                <c:pt idx="1">
                  <c:v>0</c:v>
                </c:pt>
                <c:pt idx="2">
                  <c:v>-0.05</c:v>
                </c:pt>
                <c:pt idx="3">
                  <c:v>-0.05</c:v>
                </c:pt>
                <c:pt idx="4">
                  <c:v>-0.03</c:v>
                </c:pt>
                <c:pt idx="5">
                  <c:v>-0.09</c:v>
                </c:pt>
                <c:pt idx="6">
                  <c:v>-0.06</c:v>
                </c:pt>
                <c:pt idx="7">
                  <c:v>-0.05</c:v>
                </c:pt>
                <c:pt idx="8">
                  <c:v>-7.0000000000000007E-2</c:v>
                </c:pt>
                <c:pt idx="9">
                  <c:v>-0.03</c:v>
                </c:pt>
                <c:pt idx="10">
                  <c:v>-0.05</c:v>
                </c:pt>
                <c:pt idx="11">
                  <c:v>0</c:v>
                </c:pt>
                <c:pt idx="12">
                  <c:v>-7.0000000000000007E-2</c:v>
                </c:pt>
                <c:pt idx="13">
                  <c:v>-0.05</c:v>
                </c:pt>
                <c:pt idx="14">
                  <c:v>-0.03</c:v>
                </c:pt>
                <c:pt idx="15">
                  <c:v>-0.06</c:v>
                </c:pt>
                <c:pt idx="16">
                  <c:v>0.02</c:v>
                </c:pt>
                <c:pt idx="17">
                  <c:v>0</c:v>
                </c:pt>
                <c:pt idx="18">
                  <c:v>-0.02</c:v>
                </c:pt>
                <c:pt idx="19">
                  <c:v>0.02</c:v>
                </c:pt>
                <c:pt idx="20">
                  <c:v>-0.1</c:v>
                </c:pt>
                <c:pt idx="21">
                  <c:v>-0.06</c:v>
                </c:pt>
                <c:pt idx="22">
                  <c:v>-0.06</c:v>
                </c:pt>
                <c:pt idx="23">
                  <c:v>-0.03</c:v>
                </c:pt>
                <c:pt idx="24">
                  <c:v>-0.02</c:v>
                </c:pt>
                <c:pt idx="25">
                  <c:v>-0.05</c:v>
                </c:pt>
                <c:pt idx="26">
                  <c:v>-0.03</c:v>
                </c:pt>
                <c:pt idx="27">
                  <c:v>0.04</c:v>
                </c:pt>
                <c:pt idx="28">
                  <c:v>-0.06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88F-F449-8BDC-9BC2B0C0F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8791344"/>
        <c:axId val="853900560"/>
      </c:scatterChart>
      <c:valAx>
        <c:axId val="478791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0000"/>
                <a:lumOff val="8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900560"/>
        <c:crosses val="autoZero"/>
        <c:crossBetween val="midCat"/>
      </c:valAx>
      <c:valAx>
        <c:axId val="85390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879134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solidFill>
        <a:srgbClr val="00206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Sheet8!$A$56</c:f>
              <c:strCache>
                <c:ptCount val="1"/>
                <c:pt idx="0">
                  <c:v>After Balancing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Sheet8!$B$55:$E$55</c:f>
              <c:strCache>
                <c:ptCount val="4"/>
                <c:pt idx="0">
                  <c:v>alternatives</c:v>
                </c:pt>
                <c:pt idx="1">
                  <c:v>commodities</c:v>
                </c:pt>
                <c:pt idx="2">
                  <c:v>equity</c:v>
                </c:pt>
                <c:pt idx="3">
                  <c:v>fixed income</c:v>
                </c:pt>
              </c:strCache>
            </c:strRef>
          </c:cat>
          <c:val>
            <c:numRef>
              <c:f>Sheet8!$B$56:$E$56</c:f>
              <c:numCache>
                <c:formatCode>0%</c:formatCode>
                <c:ptCount val="4"/>
                <c:pt idx="0">
                  <c:v>0.22500000000000001</c:v>
                </c:pt>
                <c:pt idx="1">
                  <c:v>0.05</c:v>
                </c:pt>
                <c:pt idx="2">
                  <c:v>0.5</c:v>
                </c:pt>
                <c:pt idx="3">
                  <c:v>0.22500000000000001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1E-1046-A63E-EE911CBF55FC}"/>
            </c:ext>
          </c:extLst>
        </c:ser>
        <c:ser>
          <c:idx val="1"/>
          <c:order val="1"/>
          <c:tx>
            <c:strRef>
              <c:f>Sheet8!$A$57</c:f>
              <c:strCache>
                <c:ptCount val="1"/>
                <c:pt idx="0">
                  <c:v>Before Balancing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Sheet8!$B$55:$E$55</c:f>
              <c:strCache>
                <c:ptCount val="4"/>
                <c:pt idx="0">
                  <c:v>alternatives</c:v>
                </c:pt>
                <c:pt idx="1">
                  <c:v>commodities</c:v>
                </c:pt>
                <c:pt idx="2">
                  <c:v>equity</c:v>
                </c:pt>
                <c:pt idx="3">
                  <c:v>fixed income</c:v>
                </c:pt>
              </c:strCache>
            </c:strRef>
          </c:cat>
          <c:val>
            <c:numRef>
              <c:f>Sheet8!$B$57:$E$57</c:f>
              <c:numCache>
                <c:formatCode>0%</c:formatCode>
                <c:ptCount val="4"/>
                <c:pt idx="0">
                  <c:v>0.06</c:v>
                </c:pt>
                <c:pt idx="1">
                  <c:v>0.05</c:v>
                </c:pt>
                <c:pt idx="2">
                  <c:v>0.74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1E-1046-A63E-EE911CBF55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1231295"/>
        <c:axId val="861058031"/>
      </c:barChart>
      <c:catAx>
        <c:axId val="861231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058031"/>
        <c:crosses val="autoZero"/>
        <c:auto val="1"/>
        <c:lblAlgn val="ctr"/>
        <c:lblOffset val="100"/>
        <c:noMultiLvlLbl val="0"/>
      </c:catAx>
      <c:valAx>
        <c:axId val="861058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231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0.70556</cdr:x>
      <cdr:y>0.29167</cdr:y>
    </cdr:from>
    <cdr:to>
      <cdr:x>0.95</cdr:x>
      <cdr:y>0.43981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1D208BD-FB7E-73C1-799E-0C5BF2B68656}"/>
            </a:ext>
          </a:extLst>
        </cdr:cNvPr>
        <cdr:cNvSpPr txBox="1"/>
      </cdr:nvSpPr>
      <cdr:spPr>
        <a:xfrm xmlns:a="http://schemas.openxmlformats.org/drawingml/2006/main">
          <a:off x="3225800" y="800100"/>
          <a:ext cx="1117600" cy="406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/>
            <a:t>r= 0.18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0.55833</cdr:x>
      <cdr:y>0.77315</cdr:y>
    </cdr:from>
    <cdr:to>
      <cdr:x>0.80278</cdr:x>
      <cdr:y>0.9213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1D208BD-FB7E-73C1-799E-0C5BF2B68656}"/>
            </a:ext>
          </a:extLst>
        </cdr:cNvPr>
        <cdr:cNvSpPr txBox="1"/>
      </cdr:nvSpPr>
      <cdr:spPr>
        <a:xfrm xmlns:a="http://schemas.openxmlformats.org/drawingml/2006/main">
          <a:off x="2552700" y="2120900"/>
          <a:ext cx="1117600" cy="406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/>
            <a:t>r= - 0.19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50AE4-E837-AA4C-8370-5EEC44E6C3B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1162E-A2C0-AC44-8270-26AA09833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4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59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57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30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00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97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01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28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20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0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69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0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06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11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78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1162E-A2C0-AC44-8270-26AA098336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4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7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8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51A3-6C47-EDEF-377A-E8AEF7546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1B29C-7325-02BF-3D47-6B8C04152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6D4C1-1FA9-FCC7-01E5-49945F1A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2CDC6-7BBC-9D24-8B74-87F28FC7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CC482-F95E-F77B-DE7C-C22892E58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3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F45A0-4B30-700E-0598-2DC75910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B636-4E8C-65AD-2F8E-D4DA0FAF8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537CB-1A40-D4A3-DF3A-61525A819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8B511-0855-088F-4471-58C62A2B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57132-1165-D4D2-5DA4-0334B6F5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1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5C58-6A31-6C6F-338F-BA22FE5C4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58A40-9757-0F92-7CB7-4FF4842F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53788-5FEE-5C1F-C97A-CEA2B438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255CC-4697-F1BA-17B0-1FA54CECE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D9081-C715-19FF-1FA9-81595542B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9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E77E-5F69-5A4F-14B5-832D1549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D3E4E-0012-D11B-8B48-E5FA28BB2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B13E4-BDE1-00D5-E5FA-CB4ACE1C7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C5D2B-DCDF-0120-237E-D6CA0D49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03AD6-20AF-C78A-328F-4DFC6BA5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3680F-84F1-2D85-A76D-388F05B3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1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E5D2-2871-B9C7-2E16-5A1FEA7F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D339E-D233-6D2E-695B-C6CD598BA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AD499-071B-C2A9-16D2-171863C51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4A0049-1AB2-F899-61A6-ADC8935E5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A765C-847B-24D5-0473-92CCBFC2C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34B806-6C01-2253-408F-B8AA57A7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4E4623-2C35-BE64-0329-8C29713AE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11057-07AE-E8F0-F325-D5A87C9B7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6BC23-16BD-58EC-0D72-C1ADB835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121A77-CCDB-1093-DFB0-B1729EBE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B2396-1070-37A5-00F3-BCA7C8D8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B7614-5E60-5BBA-C61E-9143D408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9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4DDFD-DD60-9DE0-7964-6120874D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F32E28-0E9A-BF11-A359-A372F871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C5C6E-7A26-B109-9A9A-7A4DD932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9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68A0-6CB4-C4E7-75AC-EB1B61B4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6B08F-61D7-FA61-03E2-4DC4C469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E0B4F-DCB5-C8B8-5D63-EF70F42E5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D7307-F0DD-8654-2893-4A934AADB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7BAFD-0CB9-8EAE-F62C-42F58B5C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63287-DF78-E295-5BD8-A460C2F9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3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6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6A13-F76E-C245-3981-3DB9968F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7ECF93-C54E-C23F-DC9D-4AD7A015A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EB7D3-6A17-CCB8-9032-0B9F82F0C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32F46-B2A6-43D7-9531-A8E8EBD8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A3657-2319-B61B-15EB-452D8223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8E720-9F92-3FD5-E939-6B3DBCB1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7224-2E08-AC00-4A39-A93AC697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0CAE9-398A-61F1-E6F5-A0948FB57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BE887-E38D-C0FE-F095-31A93458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82310-15FB-96C3-C493-CFB4D7B2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60228-EEB8-D82A-16C3-9E25B8FE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7B6C6-2080-130C-3A29-B0E58CC6E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8264B-2FCA-AEE3-8004-35CDB47AC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C1CB7-0C87-1975-E980-DD9E1AB5C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F58BA-2942-57EE-FECC-980E85CB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5FAA6-B68B-29E7-5FB5-4A216823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3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7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4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32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7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4039D0-C809-D060-91DF-F58556BBF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07872-6678-F9BF-312C-96EA3611A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76310-3431-0099-3EE8-0D242CE45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15CCF-5E67-4956-9F6E-848A9C75CB94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10ED5-029D-0267-E36B-8D93F0098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19D17-ADDF-6389-43D0-159E56BD4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9E9D2-30C3-498F-B108-AD231D06E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7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14.png"/><Relationship Id="rId9" Type="http://schemas.openxmlformats.org/officeDocument/2006/relationships/image" Target="../media/image31.png"/><Relationship Id="rId1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Happened in the Stock Market Today | The Motley Fool">
            <a:extLst>
              <a:ext uri="{FF2B5EF4-FFF2-40B4-BE49-F238E27FC236}">
                <a16:creationId xmlns:a16="http://schemas.microsoft.com/office/drawing/2014/main" id="{4254CB2E-3A5C-E819-26C9-13FE61F0E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" r="4874" b="-1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A1981-834E-DEFC-8846-3B6C69C74F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>
                <a:latin typeface="Elephant" panose="02020904090505020303" pitchFamily="18" charset="0"/>
              </a:rPr>
              <a:t>TEAM 13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403C6-B060-C552-0727-B228CFE33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INVESTMENT PORTFOLIO</a:t>
            </a:r>
          </a:p>
          <a:p>
            <a:pPr algn="l"/>
            <a:r>
              <a:rPr lang="en-US"/>
              <a:t>DECEMBER 15, 2022</a:t>
            </a:r>
          </a:p>
        </p:txBody>
      </p:sp>
    </p:spTree>
    <p:extLst>
      <p:ext uri="{BB962C8B-B14F-4D97-AF65-F5344CB8AC3E}">
        <p14:creationId xmlns:p14="http://schemas.microsoft.com/office/powerpoint/2010/main" val="341000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2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4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ubOptic | Results:">
            <a:extLst>
              <a:ext uri="{FF2B5EF4-FFF2-40B4-BE49-F238E27FC236}">
                <a16:creationId xmlns:a16="http://schemas.microsoft.com/office/drawing/2014/main" id="{18F0A239-E4B1-0800-0D05-73CD29A3F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6" r="17877"/>
          <a:stretch/>
        </p:blipFill>
        <p:spPr bwMode="auto">
          <a:xfrm>
            <a:off x="-170" y="10"/>
            <a:ext cx="84503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99FE00-D030-82F4-058D-D27FFF0A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53509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0" i="0" u="none" strike="noStrike" kern="1200">
                <a:solidFill>
                  <a:srgbClr val="FFFFFF"/>
                </a:solidFill>
                <a:effectLst/>
                <a:latin typeface="Gloucester MT Extra Condensed" panose="02030808020601010101" pitchFamily="18" charset="0"/>
              </a:rPr>
              <a:t>How to rebalance our Portfolio?</a:t>
            </a:r>
            <a:br>
              <a:rPr lang="en-US" sz="4800" b="0" i="0" u="none" strike="noStrike" kern="1200">
                <a:solidFill>
                  <a:srgbClr val="FFFFFF"/>
                </a:solidFill>
                <a:effectLst/>
                <a:latin typeface="Gloucester MT Extra Condensed" panose="02030808020601010101" pitchFamily="18" charset="0"/>
              </a:rPr>
            </a:br>
            <a:r>
              <a:rPr lang="en-US" sz="4800" b="0" i="0" u="none" strike="noStrike" kern="1200">
                <a:solidFill>
                  <a:srgbClr val="FFFFFF"/>
                </a:solidFill>
                <a:effectLst/>
                <a:latin typeface="Gloucester MT Extra Condensed" panose="02030808020601010101" pitchFamily="18" charset="0"/>
              </a:rPr>
              <a:t>How to diversify our risk? </a:t>
            </a:r>
            <a:br>
              <a:rPr lang="en-US" sz="3700" b="0" i="0" u="none" strike="noStrike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4" descr="Transparent padlock">
            <a:extLst>
              <a:ext uri="{FF2B5EF4-FFF2-40B4-BE49-F238E27FC236}">
                <a16:creationId xmlns:a16="http://schemas.microsoft.com/office/drawing/2014/main" id="{AA151D80-D0B1-E88D-A5B3-8606F8B94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4797"/>
                    </a14:imgEffect>
                    <a14:imgEffect>
                      <a14:saturation sat="55000"/>
                    </a14:imgEffect>
                  </a14:imgLayer>
                </a14:imgProps>
              </a:ext>
            </a:extLst>
          </a:blip>
          <a:srcRect l="5227" r="37824" b="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950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1DCF0"/>
            </a:gs>
            <a:gs pos="1100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FE00-D030-82F4-058D-D27FFF0A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3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>
                <a:solidFill>
                  <a:srgbClr val="002060"/>
                </a:solidFill>
                <a:effectLst/>
                <a:latin typeface="Gloucester MT Extra Condensed" panose="02030808020601010101" pitchFamily="18" charset="0"/>
              </a:rPr>
              <a:t>Rebalancing the Portfolio</a:t>
            </a:r>
            <a:endParaRPr lang="en-US" sz="4800">
              <a:solidFill>
                <a:srgbClr val="002060"/>
              </a:solidFill>
              <a:latin typeface="Gloucester MT Extra Condensed" panose="02030808020601010101" pitchFamily="18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B141410-2F6A-33FC-B80A-11184FA542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364028"/>
              </p:ext>
            </p:extLst>
          </p:nvPr>
        </p:nvGraphicFramePr>
        <p:xfrm>
          <a:off x="3074505" y="1714500"/>
          <a:ext cx="6679095" cy="43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6A2F568-7A36-FDFA-3E10-0A575F4B9C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0965531"/>
              </p:ext>
            </p:extLst>
          </p:nvPr>
        </p:nvGraphicFramePr>
        <p:xfrm>
          <a:off x="838200" y="1782922"/>
          <a:ext cx="10515600" cy="43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415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 on document with pen">
            <a:extLst>
              <a:ext uri="{FF2B5EF4-FFF2-40B4-BE49-F238E27FC236}">
                <a16:creationId xmlns:a16="http://schemas.microsoft.com/office/drawing/2014/main" id="{533D2F49-0E9F-8B15-F30B-E7B25FF06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" b="14220"/>
          <a:stretch/>
        </p:blipFill>
        <p:spPr>
          <a:xfrm>
            <a:off x="0" y="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F64EF3-BCD5-8AA1-857E-99B04F3F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74445"/>
            <a:ext cx="10668000" cy="10356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Gloucester MT Extra Condensed" panose="02030808020601010101" pitchFamily="18" charset="0"/>
              </a:rPr>
              <a:t>Correlations per major asset class </a:t>
            </a:r>
            <a:br>
              <a:rPr lang="en-US" sz="49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Gloucester MT Extra Condensed" panose="02030808020601010101" pitchFamily="18" charset="0"/>
              </a:rPr>
            </a:br>
            <a:r>
              <a:rPr lang="en-US" sz="49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Gloucester MT Extra Condensed" panose="02030808020601010101" pitchFamily="18" charset="0"/>
              </a:rPr>
              <a:t>(Equity vs Alternatives and Fixed Income)</a:t>
            </a:r>
            <a:br>
              <a:rPr lang="en-US" sz="2500" b="0" i="0" u="none" strike="noStrike">
                <a:solidFill>
                  <a:schemeClr val="bg1"/>
                </a:solidFill>
                <a:effectLst/>
                <a:latin typeface="Proxima N W01 Reg"/>
              </a:rPr>
            </a:br>
            <a:endParaRPr lang="en-US" sz="2500">
              <a:solidFill>
                <a:schemeClr val="bg1"/>
              </a:solidFill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DAD2101-CDBD-8596-609E-582222E19CC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98264222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ontent Placeholder 17">
            <a:extLst>
              <a:ext uri="{FF2B5EF4-FFF2-40B4-BE49-F238E27FC236}">
                <a16:creationId xmlns:a16="http://schemas.microsoft.com/office/drawing/2014/main" id="{B08B8C84-E213-08DE-5E10-EE83345D4EE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48304621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9199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099C2566-C857-F290-22B8-6F59CC96D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8000"/>
                    </a14:imgEffect>
                  </a14:imgLayer>
                </a14:imgProps>
              </a:ext>
            </a:extLst>
          </a:blip>
          <a:srcRect t="1511" b="14220"/>
          <a:stretch/>
        </p:blipFill>
        <p:spPr>
          <a:xfrm>
            <a:off x="-153439" y="-98474"/>
            <a:ext cx="12561144" cy="706563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18A13-AEAC-5D2F-294F-BDCC63BBF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53" y="3854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002060"/>
                </a:solidFill>
                <a:latin typeface="Gloucester MT Extra Condensed" panose="02030808020601010101" pitchFamily="18" charset="0"/>
              </a:rPr>
              <a:t>Rebalancing</a:t>
            </a:r>
          </a:p>
        </p:txBody>
      </p:sp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C9A073E4-C631-152A-9CBB-8D5E5B1E5840}"/>
              </a:ext>
            </a:extLst>
          </p:cNvPr>
          <p:cNvSpPr/>
          <p:nvPr/>
        </p:nvSpPr>
        <p:spPr>
          <a:xfrm>
            <a:off x="838200" y="1259625"/>
            <a:ext cx="5257800" cy="4917338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>
                <a:solidFill>
                  <a:srgbClr val="002060"/>
                </a:solidFill>
                <a:latin typeface="Amasis MT Pro Black" panose="02040A04050005020304" pitchFamily="18" charset="0"/>
              </a:rPr>
              <a:t>Equity - 1.7 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60F79F-56AE-EDA7-2CBD-38BF1A846196}"/>
              </a:ext>
            </a:extLst>
          </p:cNvPr>
          <p:cNvSpPr/>
          <p:nvPr/>
        </p:nvSpPr>
        <p:spPr>
          <a:xfrm>
            <a:off x="6710289" y="1259625"/>
            <a:ext cx="4743158" cy="287867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u="sng">
                <a:solidFill>
                  <a:srgbClr val="002060"/>
                </a:solidFill>
                <a:latin typeface="Amasis MT Pro Black" panose="02040A04050005020304" pitchFamily="18" charset="0"/>
              </a:rPr>
              <a:t>Alternatives + 1.3M</a:t>
            </a:r>
            <a:r>
              <a:rPr lang="en-US" sz="2200" b="1" u="sng">
                <a:latin typeface="Amasis MT Pro Black" panose="02040A04050005020304" pitchFamily="18" charset="0"/>
              </a:rPr>
              <a:t>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29D325-098C-09C2-28F8-5E56D8C8A3F3}"/>
              </a:ext>
            </a:extLst>
          </p:cNvPr>
          <p:cNvSpPr/>
          <p:nvPr/>
        </p:nvSpPr>
        <p:spPr>
          <a:xfrm>
            <a:off x="6595012" y="4205127"/>
            <a:ext cx="4973712" cy="2347595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b="1" u="sng">
                <a:solidFill>
                  <a:srgbClr val="002060"/>
                </a:solidFill>
                <a:latin typeface="Amasis MT Pro Black" panose="02040A04050005020304" pitchFamily="18" charset="0"/>
              </a:rPr>
              <a:t>Fixed Income + 0.4 M</a:t>
            </a:r>
          </a:p>
        </p:txBody>
      </p:sp>
      <p:pic>
        <p:nvPicPr>
          <p:cNvPr id="2050" name="Picture 2" descr="Sherwin Williams Logo, symbol, meaning, history, PNG, brand">
            <a:extLst>
              <a:ext uri="{FF2B5EF4-FFF2-40B4-BE49-F238E27FC236}">
                <a16:creationId xmlns:a16="http://schemas.microsoft.com/office/drawing/2014/main" id="{630D9756-643C-DD27-5C54-014283D94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16" y="2056465"/>
            <a:ext cx="2265506" cy="127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D5CBCB9-978B-5251-8756-DE035DF1A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378" y="4031196"/>
            <a:ext cx="1812074" cy="4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29C1F86-DF78-A3AB-7F08-59A0FEC7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041" y="5144630"/>
            <a:ext cx="1793925" cy="4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BB50532-733D-0C7D-071E-D941F6AFD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411" y="2656593"/>
            <a:ext cx="1415872" cy="4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1256C88-2EEE-206D-249E-65D7A8E3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6027" y="8010369"/>
            <a:ext cx="86136" cy="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aterpillar Logo and symbol, meaning, history, PNG, brand">
            <a:extLst>
              <a:ext uri="{FF2B5EF4-FFF2-40B4-BE49-F238E27FC236}">
                <a16:creationId xmlns:a16="http://schemas.microsoft.com/office/drawing/2014/main" id="{6764176F-4B59-685F-BBD4-C3FF3C1A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98" y="4317215"/>
            <a:ext cx="1575581" cy="9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he Walt Disney – Logos Download">
            <a:extLst>
              <a:ext uri="{FF2B5EF4-FFF2-40B4-BE49-F238E27FC236}">
                <a16:creationId xmlns:a16="http://schemas.microsoft.com/office/drawing/2014/main" id="{F61D93DC-8224-FBD3-DFA4-0EE524C49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16" y="3320973"/>
            <a:ext cx="1740605" cy="93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FIX Simplify Interest Rate Hedge ETF | Simplify">
            <a:extLst>
              <a:ext uri="{FF2B5EF4-FFF2-40B4-BE49-F238E27FC236}">
                <a16:creationId xmlns:a16="http://schemas.microsoft.com/office/drawing/2014/main" id="{B1BA68D2-80D8-7CBC-8544-977B756F3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35516" r="25807" b="36551"/>
          <a:stretch/>
        </p:blipFill>
        <p:spPr bwMode="auto">
          <a:xfrm>
            <a:off x="7157340" y="2287122"/>
            <a:ext cx="1719412" cy="39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KFA Mount Lucas Managed Futures Index Strategy ETF | KMLM">
            <a:extLst>
              <a:ext uri="{FF2B5EF4-FFF2-40B4-BE49-F238E27FC236}">
                <a16:creationId xmlns:a16="http://schemas.microsoft.com/office/drawing/2014/main" id="{4145697A-228B-C4D4-2412-127EC02B0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748" y="2926722"/>
            <a:ext cx="1609471" cy="39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E738ADDC-03DF-EDB9-9FEE-F4DA0BCC0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234" y="2118664"/>
            <a:ext cx="1494438" cy="4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ambria Fund Profile Series — Cambria Value and Momentum ETF (VAMO) - Meb  Faber Research - Stock Market and Investing Blog">
            <a:extLst>
              <a:ext uri="{FF2B5EF4-FFF2-40B4-BE49-F238E27FC236}">
                <a16:creationId xmlns:a16="http://schemas.microsoft.com/office/drawing/2014/main" id="{F0A37477-2DDC-D2E1-832E-67BF3BF19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234" y="2853132"/>
            <a:ext cx="1252333" cy="65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FDB9F370-FE37-E886-55F9-9591E8AE3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132" y="5144630"/>
            <a:ext cx="1694203" cy="50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5" descr="Back with solid fill">
            <a:extLst>
              <a:ext uri="{FF2B5EF4-FFF2-40B4-BE49-F238E27FC236}">
                <a16:creationId xmlns:a16="http://schemas.microsoft.com/office/drawing/2014/main" id="{DCE517FD-F0F1-C7CD-DE3D-50A7F309DB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 rot="23640000">
            <a:off x="5674262" y="3932937"/>
            <a:ext cx="1446647" cy="1446647"/>
          </a:xfrm>
          <a:prstGeom prst="rect">
            <a:avLst/>
          </a:prstGeom>
        </p:spPr>
      </p:pic>
      <p:pic>
        <p:nvPicPr>
          <p:cNvPr id="6" name="Content Placeholder 5" descr="Arrow: Slight curve with solid fill">
            <a:extLst>
              <a:ext uri="{FF2B5EF4-FFF2-40B4-BE49-F238E27FC236}">
                <a16:creationId xmlns:a16="http://schemas.microsoft.com/office/drawing/2014/main" id="{2CDE85D4-726A-17AF-1521-FB7C2510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-960000">
            <a:off x="5521169" y="2034939"/>
            <a:ext cx="1419199" cy="1167703"/>
          </a:xfrm>
        </p:spPr>
      </p:pic>
    </p:spTree>
    <p:extLst>
      <p:ext uri="{BB962C8B-B14F-4D97-AF65-F5344CB8AC3E}">
        <p14:creationId xmlns:p14="http://schemas.microsoft.com/office/powerpoint/2010/main" val="373104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1DCF0"/>
            </a:gs>
            <a:gs pos="11000">
              <a:schemeClr val="accent1">
                <a:lumMod val="5000"/>
                <a:lumOff val="95000"/>
              </a:schemeClr>
            </a:gs>
            <a:gs pos="9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9FE00-D030-82F4-058D-D27FFF0A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3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0" i="0" u="none" strike="noStrike">
                <a:solidFill>
                  <a:srgbClr val="002060"/>
                </a:solidFill>
                <a:effectLst/>
                <a:latin typeface="Gloucester MT Extra Condensed" panose="02030808020601010101" pitchFamily="18" charset="0"/>
              </a:rPr>
              <a:t>Rebalancing the Portfolio</a:t>
            </a:r>
            <a:endParaRPr lang="en-US" sz="4800">
              <a:solidFill>
                <a:srgbClr val="002060"/>
              </a:solidFill>
              <a:latin typeface="Gloucester MT Extra Condensed" panose="02030808020601010101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DAE00A-8ADD-D4B7-3B49-F26DE885B57B}"/>
              </a:ext>
            </a:extLst>
          </p:cNvPr>
          <p:cNvSpPr/>
          <p:nvPr/>
        </p:nvSpPr>
        <p:spPr>
          <a:xfrm>
            <a:off x="5008098" y="5859587"/>
            <a:ext cx="1654628" cy="50364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1C9A067-E6AD-2269-449B-AB377AD53D1D}"/>
              </a:ext>
            </a:extLst>
          </p:cNvPr>
          <p:cNvSpPr/>
          <p:nvPr/>
        </p:nvSpPr>
        <p:spPr>
          <a:xfrm>
            <a:off x="2227329" y="5859587"/>
            <a:ext cx="1654628" cy="50364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0.57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CB00E65-1B0A-02D4-378C-1DF636021921}"/>
              </a:ext>
            </a:extLst>
          </p:cNvPr>
          <p:cNvSpPr/>
          <p:nvPr/>
        </p:nvSpPr>
        <p:spPr>
          <a:xfrm>
            <a:off x="7621339" y="5831837"/>
            <a:ext cx="1654628" cy="5036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0.31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2086DD36-2286-284D-9904-A3F7AE8EF9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5126943"/>
              </p:ext>
            </p:extLst>
          </p:nvPr>
        </p:nvGraphicFramePr>
        <p:xfrm>
          <a:off x="838200" y="1782922"/>
          <a:ext cx="10515600" cy="3822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090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inance &amp; Investment Thank You Slide - SlideModel">
            <a:extLst>
              <a:ext uri="{FF2B5EF4-FFF2-40B4-BE49-F238E27FC236}">
                <a16:creationId xmlns:a16="http://schemas.microsoft.com/office/drawing/2014/main" id="{05F021D3-D554-F4BD-263A-56CAFD8B6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42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/>
          <a:lstStyle/>
          <a:p>
            <a:r>
              <a:rPr lang="en-US" dirty="0"/>
              <a:t>-- Question 1 - What is the most recent 12M**, 18M, 24M (months) return for each of the securities?</a:t>
            </a:r>
          </a:p>
        </p:txBody>
      </p:sp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C3A8F41-E7B1-BDE6-66BB-F4511E69C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48" y="3135386"/>
            <a:ext cx="11029703" cy="22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Finding correlation between average returns of different asset classes. </a:t>
            </a:r>
          </a:p>
          <a:p>
            <a:r>
              <a:rPr lang="en-US" dirty="0"/>
              <a:t>The formula for Pearson's correlation coefficient is covariance of two variables divided by the product of their standard deviations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7CF76-09E3-C612-0295-26C05EDE7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43" y="3659965"/>
            <a:ext cx="9594514" cy="58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8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/>
          <a:lstStyle/>
          <a:p>
            <a:r>
              <a:rPr lang="en-US" dirty="0"/>
              <a:t>-- Question 1 - What is the most recent 12M**, 18M, 24M (months) return for each of the entire Portfolio? </a:t>
            </a:r>
          </a:p>
        </p:txBody>
      </p:sp>
      <p:pic>
        <p:nvPicPr>
          <p:cNvPr id="4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30E007F-FBE7-4B1C-3123-0A55EA3F3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03" y="3138097"/>
            <a:ext cx="8253393" cy="15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0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/>
          <a:lstStyle/>
          <a:p>
            <a:r>
              <a:rPr lang="en-US" dirty="0"/>
              <a:t>-- What is the ROI on Major Asset Classes Overall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E007F-FBE7-4B1C-3123-0A55EA3F3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7365" y="2874570"/>
            <a:ext cx="4097270" cy="15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ECF53C-F70A-0B50-7DDF-D0ACB09634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6827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FFF7BD-02C6-3C80-5D69-3825C821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F464017B-6A6B-11A7-1056-0D09EC18D199}"/>
              </a:ext>
            </a:extLst>
          </p:cNvPr>
          <p:cNvSpPr/>
          <p:nvPr/>
        </p:nvSpPr>
        <p:spPr>
          <a:xfrm>
            <a:off x="6397911" y="2102413"/>
            <a:ext cx="1977887" cy="2067339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539F5-62E6-124A-3248-B972CAD58488}"/>
              </a:ext>
            </a:extLst>
          </p:cNvPr>
          <p:cNvSpPr txBox="1"/>
          <p:nvPr/>
        </p:nvSpPr>
        <p:spPr>
          <a:xfrm>
            <a:off x="1171432" y="4681634"/>
            <a:ext cx="185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masis MT Pro Black" panose="02040A04050005020304" pitchFamily="18" charset="0"/>
              </a:rPr>
              <a:t>Rhea Kapoor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9F5D7-E9C7-E7C6-7A51-F63906BF80E1}"/>
              </a:ext>
            </a:extLst>
          </p:cNvPr>
          <p:cNvSpPr txBox="1"/>
          <p:nvPr/>
        </p:nvSpPr>
        <p:spPr>
          <a:xfrm>
            <a:off x="3766783" y="4676050"/>
            <a:ext cx="185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masis MT Pro Black" panose="02040A04050005020304" pitchFamily="18" charset="0"/>
              </a:rPr>
              <a:t>Marc </a:t>
            </a:r>
            <a:r>
              <a:rPr lang="en-US" err="1">
                <a:latin typeface="Amasis MT Pro Black" panose="02040A04050005020304" pitchFamily="18" charset="0"/>
              </a:rPr>
              <a:t>Zürn</a:t>
            </a:r>
            <a:endParaRPr lang="en-US">
              <a:latin typeface="Amasis MT Pro Black" panose="02040A040500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4D300-C8C7-2DFF-D01B-BC4791F88F3B}"/>
              </a:ext>
            </a:extLst>
          </p:cNvPr>
          <p:cNvSpPr txBox="1"/>
          <p:nvPr/>
        </p:nvSpPr>
        <p:spPr>
          <a:xfrm>
            <a:off x="6220457" y="4676050"/>
            <a:ext cx="233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Amasis MT Pro Black" panose="02040A04050005020304" pitchFamily="18" charset="0"/>
              </a:rPr>
              <a:t>Tebatso</a:t>
            </a:r>
            <a:r>
              <a:rPr lang="en-US">
                <a:latin typeface="Amasis MT Pro Black" panose="02040A04050005020304" pitchFamily="18" charset="0"/>
              </a:rPr>
              <a:t> </a:t>
            </a:r>
            <a:r>
              <a:rPr lang="en-US" err="1">
                <a:latin typeface="Amasis MT Pro Black" panose="02040A04050005020304" pitchFamily="18" charset="0"/>
              </a:rPr>
              <a:t>Nyarambi</a:t>
            </a:r>
            <a:endParaRPr lang="en-US">
              <a:latin typeface="Amasis MT Pro Black" panose="02040A040500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4331B-271B-B564-4B0C-1D23772176E0}"/>
              </a:ext>
            </a:extLst>
          </p:cNvPr>
          <p:cNvSpPr txBox="1"/>
          <p:nvPr/>
        </p:nvSpPr>
        <p:spPr>
          <a:xfrm>
            <a:off x="8930128" y="4639400"/>
            <a:ext cx="2460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Amasis MT Pro Black" panose="02040A04050005020304" pitchFamily="18" charset="0"/>
              </a:rPr>
              <a:t>Omoikhefe</a:t>
            </a:r>
            <a:r>
              <a:rPr lang="en-US">
                <a:latin typeface="Amasis MT Pro Black" panose="02040A04050005020304" pitchFamily="18" charset="0"/>
              </a:rPr>
              <a:t> </a:t>
            </a:r>
            <a:r>
              <a:rPr lang="en-US" err="1">
                <a:latin typeface="Amasis MT Pro Black" panose="02040A04050005020304" pitchFamily="18" charset="0"/>
              </a:rPr>
              <a:t>Leckey</a:t>
            </a:r>
            <a:r>
              <a:rPr lang="en-US">
                <a:latin typeface="Amasis MT Pro Black" panose="02040A04050005020304" pitchFamily="18" charset="0"/>
              </a:rPr>
              <a:t>-Jeffery</a:t>
            </a:r>
          </a:p>
          <a:p>
            <a:pPr algn="ctr"/>
            <a:r>
              <a:rPr lang="en-US" err="1">
                <a:latin typeface="Amasis MT Pro Black" panose="02040A04050005020304" pitchFamily="18" charset="0"/>
              </a:rPr>
              <a:t>Aienloshan</a:t>
            </a:r>
            <a:endParaRPr lang="en-US">
              <a:latin typeface="Amasis MT Pro Black" panose="02040A04050005020304" pitchFamily="18" charset="0"/>
            </a:endParaRPr>
          </a:p>
          <a:p>
            <a:pPr algn="ctr"/>
            <a:endParaRPr lang="en-US">
              <a:latin typeface="Amasis MT Pro Black" panose="02040A04050005020304" pitchFamily="18" charset="0"/>
            </a:endParaRPr>
          </a:p>
        </p:txBody>
      </p:sp>
      <p:pic>
        <p:nvPicPr>
          <p:cNvPr id="17" name="Picture 1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848D21B-E2F0-9999-EA7D-12AFEF98E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4" y="2102413"/>
            <a:ext cx="1977887" cy="1977887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251778-3FB1-AC23-FEEE-EC685677B0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79" t="12795" r="15263"/>
          <a:stretch/>
        </p:blipFill>
        <p:spPr>
          <a:xfrm>
            <a:off x="1003869" y="2102413"/>
            <a:ext cx="1993886" cy="1999260"/>
          </a:xfrm>
          <a:prstGeom prst="ellipse">
            <a:avLst/>
          </a:prstGeom>
        </p:spPr>
      </p:pic>
      <p:pic>
        <p:nvPicPr>
          <p:cNvPr id="25" name="Picture 2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7494EFEB-6220-D7E9-F37F-2BCD995E7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4" y="2105737"/>
            <a:ext cx="1977887" cy="1977887"/>
          </a:xfrm>
          <a:prstGeom prst="ellipse">
            <a:avLst/>
          </a:prstGeo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5D0E53A-343E-B987-F477-60A61433E76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100" b="9100"/>
          <a:stretch>
            <a:fillRect/>
          </a:stretch>
        </p:blipFill>
        <p:spPr>
          <a:xfrm>
            <a:off x="6513729" y="2283457"/>
            <a:ext cx="1746250" cy="1746250"/>
          </a:xfrm>
          <a:prstGeom prst="ellipse">
            <a:avLst/>
          </a:prstGeom>
        </p:spPr>
      </p:pic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038086-4C7E-80D7-6764-2BE91F3F2340}"/>
              </a:ext>
            </a:extLst>
          </p:cNvPr>
          <p:cNvSpPr/>
          <p:nvPr/>
        </p:nvSpPr>
        <p:spPr>
          <a:xfrm>
            <a:off x="9148308" y="2218600"/>
            <a:ext cx="1835125" cy="1951152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DA27C332-DE21-0D55-AABF-1443C19C78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7150" r="11252" b="9680"/>
          <a:stretch/>
        </p:blipFill>
        <p:spPr>
          <a:xfrm>
            <a:off x="9110208" y="2225428"/>
            <a:ext cx="1944379" cy="195115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7896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/>
          <a:lstStyle/>
          <a:p>
            <a:r>
              <a:rPr lang="en-US" dirty="0"/>
              <a:t>-- What is the ROI on Major Asset Classes for our Portfolio</a:t>
            </a:r>
          </a:p>
          <a:p>
            <a:r>
              <a:rPr lang="en-US" dirty="0"/>
              <a:t>-- Calculate the weighted ROI for our portfolio based on the quantity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30B0E-2EF6-99C3-BCB9-20C371CA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264" y="3199778"/>
            <a:ext cx="5709472" cy="15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/>
          <a:lstStyle/>
          <a:p>
            <a:r>
              <a:rPr lang="en-US" dirty="0"/>
              <a:t>-- What is the RISK on Major Asset Classes Overall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965D6-6CCE-C779-E658-C7669E42C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68" y="3068844"/>
            <a:ext cx="9816864" cy="16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/>
          <a:lstStyle/>
          <a:p>
            <a:r>
              <a:rPr lang="en-US" dirty="0"/>
              <a:t>-- What is the RISK on all Asset on our Portfolio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EB7655B-BA59-923A-7871-3838789E8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481467"/>
            <a:ext cx="59055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5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/>
          <a:lstStyle/>
          <a:p>
            <a:r>
              <a:rPr lang="en-US" dirty="0"/>
              <a:t>-- What is the RISK on Major Asset Classes on our Portfolio</a:t>
            </a:r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CACE14BF-CC9B-C4E2-0F82-19F616D77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14" y="2874570"/>
            <a:ext cx="9294571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9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/>
          <a:lstStyle/>
          <a:p>
            <a:r>
              <a:rPr lang="en-US" dirty="0"/>
              <a:t>-- What to sell in our Portfolio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EFF2AAE-F0C6-9F13-03B3-D31677E3A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2453081"/>
            <a:ext cx="7061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8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/>
          <a:lstStyle/>
          <a:p>
            <a:r>
              <a:rPr lang="en-US" dirty="0"/>
              <a:t>-- What to buy for our Portfolio</a:t>
            </a:r>
          </a:p>
        </p:txBody>
      </p:sp>
      <p:pic>
        <p:nvPicPr>
          <p:cNvPr id="6" name="Picture 5" descr="Text, table&#10;&#10;Description automatically generated">
            <a:extLst>
              <a:ext uri="{FF2B5EF4-FFF2-40B4-BE49-F238E27FC236}">
                <a16:creationId xmlns:a16="http://schemas.microsoft.com/office/drawing/2014/main" id="{CFB9CC89-1490-D5A7-DF07-79AFBD238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0" y="2874570"/>
            <a:ext cx="53975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/>
          <a:lstStyle/>
          <a:p>
            <a:r>
              <a:rPr lang="en-US" dirty="0"/>
              <a:t>-- Picking the sample: Selecting Top 4 clients with highest market value</a:t>
            </a:r>
          </a:p>
          <a:p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CA0818D1-2622-4259-2B0F-D39EFB5F7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0" y="2595630"/>
            <a:ext cx="4826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5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Appendix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1E0ED-C7E9-69E3-3826-DBB7CFC3E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8945"/>
          </a:xfrm>
        </p:spPr>
        <p:txBody>
          <a:bodyPr/>
          <a:lstStyle/>
          <a:p>
            <a:r>
              <a:rPr lang="en-US" dirty="0"/>
              <a:t>-- Evaluating Georgi's current portfolio</a:t>
            </a:r>
          </a:p>
          <a:p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CA8A02D-AD42-5EDF-612A-449D4CF0F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3" y="2874570"/>
            <a:ext cx="9878354" cy="26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AE4EBBA-D754-C6BD-60EC-0DB962E2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33831"/>
            <a:ext cx="11277600" cy="49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6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14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16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04AAD1-F087-F6BF-52D0-82B2A7351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loucester MT Extra Condensed" panose="02030808020601010101" pitchFamily="18" charset="0"/>
                <a:cs typeface="AngsanaUPC" panose="02020603050405020304" pitchFamily="18" charset="-34"/>
              </a:rPr>
              <a:t>Our top four clients</a:t>
            </a:r>
          </a:p>
        </p:txBody>
      </p:sp>
      <p:graphicFrame>
        <p:nvGraphicFramePr>
          <p:cNvPr id="36" name="Content Placeholder 35">
            <a:extLst>
              <a:ext uri="{FF2B5EF4-FFF2-40B4-BE49-F238E27FC236}">
                <a16:creationId xmlns:a16="http://schemas.microsoft.com/office/drawing/2014/main" id="{6B511DDA-127C-BADE-77F3-AE0C5BEA56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447482"/>
              </p:ext>
            </p:extLst>
          </p:nvPr>
        </p:nvGraphicFramePr>
        <p:xfrm>
          <a:off x="838200" y="1635760"/>
          <a:ext cx="10515600" cy="492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8C51D90-4996-9F1F-665F-C80DC80BC129}"/>
              </a:ext>
            </a:extLst>
          </p:cNvPr>
          <p:cNvSpPr/>
          <p:nvPr/>
        </p:nvSpPr>
        <p:spPr>
          <a:xfrm>
            <a:off x="838200" y="4102100"/>
            <a:ext cx="10160000" cy="736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5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0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Introduction to Investing: A Beginner's Guide to Asset Classes">
            <a:extLst>
              <a:ext uri="{FF2B5EF4-FFF2-40B4-BE49-F238E27FC236}">
                <a16:creationId xmlns:a16="http://schemas.microsoft.com/office/drawing/2014/main" id="{3E8CB4D3-E26A-67B4-3FDB-95133C79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63" y="2384425"/>
            <a:ext cx="4088523" cy="38670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BB0BE-E6D1-CDF6-D676-BA6B5A00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127" y="606564"/>
            <a:ext cx="1073066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Gloucester MT Extra Condensed" panose="02030808020601010101" pitchFamily="18" charset="0"/>
              </a:rPr>
              <a:t>Performance of Major Asset classes over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41E03-B83D-ED43-1D6C-74E2C69C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29" y="2124486"/>
            <a:ext cx="6001507" cy="453863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8A85360-1519-ED98-69D7-D711CA2592C3}"/>
              </a:ext>
            </a:extLst>
          </p:cNvPr>
          <p:cNvSpPr/>
          <p:nvPr/>
        </p:nvSpPr>
        <p:spPr>
          <a:xfrm>
            <a:off x="10155827" y="4896465"/>
            <a:ext cx="1363509" cy="1354971"/>
          </a:xfrm>
          <a:prstGeom prst="ellipse">
            <a:avLst/>
          </a:prstGeom>
          <a:noFill/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Is Booking Holdings Stock a Buy? | The Motley Fool">
            <a:extLst>
              <a:ext uri="{FF2B5EF4-FFF2-40B4-BE49-F238E27FC236}">
                <a16:creationId xmlns:a16="http://schemas.microsoft.com/office/drawing/2014/main" id="{C19CA15B-E7FC-7C58-1084-ABC319E7A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58" y="2275852"/>
            <a:ext cx="1873896" cy="4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eledyne Technologies Reports Fourth Quarter Results | Business Wire">
            <a:extLst>
              <a:ext uri="{FF2B5EF4-FFF2-40B4-BE49-F238E27FC236}">
                <a16:creationId xmlns:a16="http://schemas.microsoft.com/office/drawing/2014/main" id="{F9FBAC9F-73A5-8CE4-2DAE-AC112463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68" y="2837058"/>
            <a:ext cx="2648851" cy="136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McKesson Signs Agreement to Acquire Rx Savings Solutions | Business Wire">
            <a:extLst>
              <a:ext uri="{FF2B5EF4-FFF2-40B4-BE49-F238E27FC236}">
                <a16:creationId xmlns:a16="http://schemas.microsoft.com/office/drawing/2014/main" id="{A69883E0-982E-FE7F-CA9A-15FF8A7C5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29828" b="37310"/>
          <a:stretch/>
        </p:blipFill>
        <p:spPr bwMode="auto">
          <a:xfrm>
            <a:off x="2381200" y="2147895"/>
            <a:ext cx="2238292" cy="4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herwin Williams Logo, symbol, meaning, history, PNG, brand">
            <a:extLst>
              <a:ext uri="{FF2B5EF4-FFF2-40B4-BE49-F238E27FC236}">
                <a16:creationId xmlns:a16="http://schemas.microsoft.com/office/drawing/2014/main" id="{4F1B0407-B07E-33AC-7E3E-776489BDB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87" y="4109411"/>
            <a:ext cx="2244939" cy="126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he Home Depot - Home | Facebook">
            <a:extLst>
              <a:ext uri="{FF2B5EF4-FFF2-40B4-BE49-F238E27FC236}">
                <a16:creationId xmlns:a16="http://schemas.microsoft.com/office/drawing/2014/main" id="{BE3D85F7-510E-2D4D-5885-FFCCDAB5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36" y="4396800"/>
            <a:ext cx="714752" cy="7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49FA68-3BE3-D59F-B659-E872D0A57D61}"/>
              </a:ext>
            </a:extLst>
          </p:cNvPr>
          <p:cNvSpPr txBox="1"/>
          <p:nvPr/>
        </p:nvSpPr>
        <p:spPr>
          <a:xfrm>
            <a:off x="467364" y="1594193"/>
            <a:ext cx="408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Gloucester MT Extra Condensed" panose="02030808020601010101" pitchFamily="18" charset="77"/>
              </a:rPr>
              <a:t>EQUITY</a:t>
            </a: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D221E367-4D43-13D0-0E06-CE385BDB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969" y="2091859"/>
            <a:ext cx="3131488" cy="93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130641D-D578-F6DD-37D8-DD26A8CE388B}"/>
              </a:ext>
            </a:extLst>
          </p:cNvPr>
          <p:cNvCxnSpPr/>
          <p:nvPr/>
        </p:nvCxnSpPr>
        <p:spPr>
          <a:xfrm>
            <a:off x="4673600" y="1531282"/>
            <a:ext cx="0" cy="5326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B65B9E-30FD-D8E4-F56C-034DA5257E3B}"/>
              </a:ext>
            </a:extLst>
          </p:cNvPr>
          <p:cNvSpPr txBox="1"/>
          <p:nvPr/>
        </p:nvSpPr>
        <p:spPr>
          <a:xfrm>
            <a:off x="4565385" y="1576757"/>
            <a:ext cx="395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Gloucester MT Extra Condensed" panose="02030808020601010101" pitchFamily="18" charset="77"/>
              </a:rPr>
              <a:t>COMMODITIES</a:t>
            </a:r>
            <a:endParaRPr lang="en-US" b="1">
              <a:solidFill>
                <a:schemeClr val="accent1"/>
              </a:solidFill>
              <a:latin typeface="Gloucester MT Extra Condensed" panose="02030808020601010101" pitchFamily="18" charset="77"/>
            </a:endParaRPr>
          </a:p>
        </p:txBody>
      </p:sp>
      <p:pic>
        <p:nvPicPr>
          <p:cNvPr id="3094" name="Picture 22" descr="GLDM Stock Forecast, Price &amp; News (SPDR Gold MiniShares Trust)">
            <a:extLst>
              <a:ext uri="{FF2B5EF4-FFF2-40B4-BE49-F238E27FC236}">
                <a16:creationId xmlns:a16="http://schemas.microsoft.com/office/drawing/2014/main" id="{DC26AFFC-E298-5734-939B-B5DEA734D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61" y="3179379"/>
            <a:ext cx="1426478" cy="7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5844D4-029B-636E-7CA8-65C5E92E4E3E}"/>
              </a:ext>
            </a:extLst>
          </p:cNvPr>
          <p:cNvCxnSpPr>
            <a:cxnSpLocks/>
          </p:cNvCxnSpPr>
          <p:nvPr/>
        </p:nvCxnSpPr>
        <p:spPr>
          <a:xfrm>
            <a:off x="8516120" y="1512994"/>
            <a:ext cx="0" cy="534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CEE5FF-3373-DE93-39EC-E39D76E9F8B4}"/>
              </a:ext>
            </a:extLst>
          </p:cNvPr>
          <p:cNvCxnSpPr/>
          <p:nvPr/>
        </p:nvCxnSpPr>
        <p:spPr>
          <a:xfrm>
            <a:off x="4673600" y="4203700"/>
            <a:ext cx="3842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75C5DFE-2968-38A5-5860-541E96BE6BD1}"/>
              </a:ext>
            </a:extLst>
          </p:cNvPr>
          <p:cNvSpPr txBox="1"/>
          <p:nvPr/>
        </p:nvSpPr>
        <p:spPr>
          <a:xfrm>
            <a:off x="4619492" y="4221989"/>
            <a:ext cx="395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Gloucester MT Extra Condensed" panose="02030808020601010101" pitchFamily="18" charset="77"/>
              </a:rPr>
              <a:t>ALTERNATIVES</a:t>
            </a:r>
            <a:endParaRPr lang="en-US" b="1">
              <a:solidFill>
                <a:schemeClr val="accent1"/>
              </a:solidFill>
              <a:latin typeface="Gloucester MT Extra Condensed" panose="02030808020601010101" pitchFamily="18" charset="77"/>
            </a:endParaRPr>
          </a:p>
        </p:txBody>
      </p:sp>
      <p:pic>
        <p:nvPicPr>
          <p:cNvPr id="3096" name="Picture 24" descr="PFIX Simplify Interest Rate Hedge ETF | Simplify">
            <a:extLst>
              <a:ext uri="{FF2B5EF4-FFF2-40B4-BE49-F238E27FC236}">
                <a16:creationId xmlns:a16="http://schemas.microsoft.com/office/drawing/2014/main" id="{D9FF1549-5F53-A8B8-4113-3703A4675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545" y="4695556"/>
            <a:ext cx="1883377" cy="98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Investing in Managed Futures in 2022: Is It Worth It?">
            <a:extLst>
              <a:ext uri="{FF2B5EF4-FFF2-40B4-BE49-F238E27FC236}">
                <a16:creationId xmlns:a16="http://schemas.microsoft.com/office/drawing/2014/main" id="{B5FD6CD2-D0DA-F9D3-ADD8-2A7E71B47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365" y="5841352"/>
            <a:ext cx="1377181" cy="63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547295-8317-C7FC-379F-535035035567}"/>
              </a:ext>
            </a:extLst>
          </p:cNvPr>
          <p:cNvSpPr txBox="1"/>
          <p:nvPr/>
        </p:nvSpPr>
        <p:spPr>
          <a:xfrm>
            <a:off x="8355895" y="1618316"/>
            <a:ext cx="395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1"/>
                </a:solidFill>
                <a:latin typeface="Gloucester MT Extra Condensed" panose="02030808020601010101" pitchFamily="18" charset="77"/>
              </a:rPr>
              <a:t>FIXED INCOME</a:t>
            </a:r>
          </a:p>
        </p:txBody>
      </p:sp>
      <p:pic>
        <p:nvPicPr>
          <p:cNvPr id="3100" name="Picture 28" descr="iShares 7-10 Year Treasury Bond ETF (NASDAQ:IEF), Quotes and News Summary -  Benzinga">
            <a:extLst>
              <a:ext uri="{FF2B5EF4-FFF2-40B4-BE49-F238E27FC236}">
                <a16:creationId xmlns:a16="http://schemas.microsoft.com/office/drawing/2014/main" id="{9CA9D0DF-385D-64AA-1E83-BBEC2A886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615" y="2090922"/>
            <a:ext cx="1730993" cy="155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Buy and sell the SPDR Bloomberg Barclays 1-3 Month T-Bill ETF ETF (BIL) on  eToro.">
            <a:extLst>
              <a:ext uri="{FF2B5EF4-FFF2-40B4-BE49-F238E27FC236}">
                <a16:creationId xmlns:a16="http://schemas.microsoft.com/office/drawing/2014/main" id="{FD5A197A-EB0A-20E1-1796-E62B87135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446" y="3429000"/>
            <a:ext cx="1360823" cy="136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6462DBC7-8B9C-1651-4E42-CF04FDDC7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430" y="492438"/>
            <a:ext cx="8673427" cy="104894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Gloucester MT Extra Condensed" panose="02030808020601010101" pitchFamily="18" charset="0"/>
              </a:rPr>
              <a:t>Major current holdings for Georgi </a:t>
            </a:r>
            <a:r>
              <a:rPr lang="en-US" err="1">
                <a:solidFill>
                  <a:srgbClr val="002060"/>
                </a:solidFill>
                <a:latin typeface="Gloucester MT Extra Condensed" panose="02030808020601010101" pitchFamily="18" charset="0"/>
              </a:rPr>
              <a:t>Kodinov</a:t>
            </a:r>
            <a:br>
              <a:rPr lang="en-US" sz="2200">
                <a:latin typeface="Proxima N W01 Reg"/>
              </a:rPr>
            </a:br>
            <a:endParaRPr lang="en-US" sz="2200">
              <a:latin typeface="Proxima N W01 Reg"/>
            </a:endParaRPr>
          </a:p>
        </p:txBody>
      </p:sp>
      <p:pic>
        <p:nvPicPr>
          <p:cNvPr id="3104" name="Picture 32" descr="About Us | Rockwell Automation">
            <a:extLst>
              <a:ext uri="{FF2B5EF4-FFF2-40B4-BE49-F238E27FC236}">
                <a16:creationId xmlns:a16="http://schemas.microsoft.com/office/drawing/2014/main" id="{4D0AB1A2-3C53-721F-D6FF-6FED2772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58" y="5922665"/>
            <a:ext cx="1729418" cy="3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D80A115-2AD6-0E8F-AEBC-BAB2A8BEE874}"/>
              </a:ext>
            </a:extLst>
          </p:cNvPr>
          <p:cNvSpPr/>
          <p:nvPr/>
        </p:nvSpPr>
        <p:spPr>
          <a:xfrm>
            <a:off x="825500" y="0"/>
            <a:ext cx="10693400" cy="310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528AE9-3702-3F13-F671-23AAA0B1B802}"/>
              </a:ext>
            </a:extLst>
          </p:cNvPr>
          <p:cNvCxnSpPr/>
          <p:nvPr/>
        </p:nvCxnSpPr>
        <p:spPr>
          <a:xfrm>
            <a:off x="2075688" y="1261872"/>
            <a:ext cx="777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FC2A16-B9FD-FB4F-2E9A-F33276B8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789234"/>
            <a:ext cx="8673427" cy="104894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latin typeface="Gloucester MT Extra Condensed" panose="02030808020601010101" pitchFamily="18" charset="0"/>
              </a:rPr>
              <a:t>36-month ROI for Georgi </a:t>
            </a:r>
            <a:r>
              <a:rPr lang="en-US" err="1">
                <a:latin typeface="Gloucester MT Extra Condensed" panose="02030808020601010101" pitchFamily="18" charset="0"/>
              </a:rPr>
              <a:t>Kodinov’s</a:t>
            </a:r>
            <a:r>
              <a:rPr lang="en-US">
                <a:latin typeface="Gloucester MT Extra Condensed" panose="02030808020601010101" pitchFamily="18" charset="0"/>
              </a:rPr>
              <a:t> portfolio</a:t>
            </a:r>
            <a:br>
              <a:rPr lang="en-US" sz="2200">
                <a:latin typeface="Proxima N W01 Reg"/>
              </a:rPr>
            </a:br>
            <a:endParaRPr lang="en-US" sz="2200">
              <a:latin typeface="Proxima N W01 Reg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22E90856-61AB-555C-62D8-586E890CD4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8108753"/>
              </p:ext>
            </p:extLst>
          </p:nvPr>
        </p:nvGraphicFramePr>
        <p:xfrm>
          <a:off x="807722" y="1681655"/>
          <a:ext cx="10576558" cy="4701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234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1D346FAE-0894-60A5-2E50-D49F751EB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6072801"/>
              </p:ext>
            </p:extLst>
          </p:nvPr>
        </p:nvGraphicFramePr>
        <p:xfrm>
          <a:off x="838200" y="1452880"/>
          <a:ext cx="10515600" cy="4785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CF8F67C-6A0B-1448-CB73-17B1BA45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0" i="0" u="none" strike="noStrike">
                <a:solidFill>
                  <a:srgbClr val="002060"/>
                </a:solidFill>
                <a:effectLst/>
                <a:latin typeface="Gloucester MT Extra Condensed" panose="02030808020601010101" pitchFamily="18" charset="0"/>
              </a:rPr>
              <a:t>ROI Overall vs </a:t>
            </a:r>
            <a:r>
              <a:rPr lang="en-US" sz="4800" b="0" i="0" u="none" strike="noStrike" err="1">
                <a:solidFill>
                  <a:srgbClr val="002060"/>
                </a:solidFill>
                <a:effectLst/>
                <a:latin typeface="Gloucester MT Extra Condensed" panose="02030808020601010101" pitchFamily="18" charset="0"/>
              </a:rPr>
              <a:t>Kodinov</a:t>
            </a:r>
            <a:endParaRPr lang="en-US" sz="4800">
              <a:solidFill>
                <a:srgbClr val="002060"/>
              </a:solidFill>
              <a:latin typeface="Gloucester MT Extra Condensed" panose="020308080206010101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2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EB5C5A85-B910-DBD3-C35B-2EC9AF9D9B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93072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E8057A-B9CE-A648-095D-F2AD2239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u="none" strike="noStrike">
                <a:solidFill>
                  <a:srgbClr val="002060"/>
                </a:solidFill>
                <a:effectLst/>
                <a:latin typeface="Gloucester MT Extra Condensed" panose="02030808020601010101" pitchFamily="18" charset="0"/>
              </a:rPr>
              <a:t>How does the Risk influence our ROI?</a:t>
            </a:r>
            <a:endParaRPr lang="en-US">
              <a:solidFill>
                <a:srgbClr val="002060"/>
              </a:solidFill>
              <a:latin typeface="Gloucester MT Extra Condensed" panose="020308080206010101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2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338</Words>
  <Application>Microsoft Macintosh PowerPoint</Application>
  <PresentationFormat>Widescreen</PresentationFormat>
  <Paragraphs>80</Paragraphs>
  <Slides>27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Amasis MT Pro Black</vt:lpstr>
      <vt:lpstr>Arial</vt:lpstr>
      <vt:lpstr>Calibri</vt:lpstr>
      <vt:lpstr>Calibri Light</vt:lpstr>
      <vt:lpstr>Cambria</vt:lpstr>
      <vt:lpstr>Elephant</vt:lpstr>
      <vt:lpstr>Gloucester MT Extra Condensed</vt:lpstr>
      <vt:lpstr>Proxima N W01 Reg</vt:lpstr>
      <vt:lpstr>Office Theme 2013 - 2022</vt:lpstr>
      <vt:lpstr>Office Theme</vt:lpstr>
      <vt:lpstr>TEAM 13</vt:lpstr>
      <vt:lpstr> </vt:lpstr>
      <vt:lpstr>PowerPoint Presentation</vt:lpstr>
      <vt:lpstr>Our top four clients</vt:lpstr>
      <vt:lpstr>Performance of Major Asset classes over time</vt:lpstr>
      <vt:lpstr>Major current holdings for Georgi Kodinov </vt:lpstr>
      <vt:lpstr>36-month ROI for Georgi Kodinov’s portfolio </vt:lpstr>
      <vt:lpstr>ROI Overall vs Kodinov</vt:lpstr>
      <vt:lpstr>How does the Risk influence our ROI?</vt:lpstr>
      <vt:lpstr>How to rebalance our Portfolio? How to diversify our risk?  </vt:lpstr>
      <vt:lpstr>Rebalancing the Portfolio</vt:lpstr>
      <vt:lpstr>Correlations per major asset class  (Equity vs Alternatives and Fixed Income) </vt:lpstr>
      <vt:lpstr>Rebalancing</vt:lpstr>
      <vt:lpstr>Rebalancing the Portfolio</vt:lpstr>
      <vt:lpstr>PowerPoint Presentation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Marc Zürn</cp:lastModifiedBy>
  <cp:revision>1</cp:revision>
  <dcterms:created xsi:type="dcterms:W3CDTF">2022-12-13T21:19:18Z</dcterms:created>
  <dcterms:modified xsi:type="dcterms:W3CDTF">2022-12-16T04:03:47Z</dcterms:modified>
</cp:coreProperties>
</file>